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embeddedFontLst>
    <p:embeddedFont>
      <p:font typeface="Open Sans SemiBold" panose="020B070603080402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Open Sans ExtraBold" panose="020B0906030804020204" pitchFamily="34" charset="0"/>
      <p:bold r:id="rId39"/>
      <p:boldItalic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Oswald" panose="00000500000000000000" pitchFamily="2" charset="0"/>
      <p:regular r:id="rId45"/>
      <p:bold r:id="rId46"/>
    </p:embeddedFont>
    <p:embeddedFont>
      <p:font typeface="Georgia" panose="02040502050405020303" pitchFamily="18" charset="0"/>
      <p:regular r:id="rId47"/>
      <p:bold r:id="rId48"/>
      <p:italic r:id="rId49"/>
      <p:boldItalic r:id="rId50"/>
    </p:embeddedFont>
    <p:embeddedFont>
      <p:font typeface="Droid Serif" panose="02020600060500020200" pitchFamily="18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062E4A-31F2-4453-A180-B275394E5581}">
  <a:tblStyle styleId="{9D062E4A-31F2-4453-A180-B275394E55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82" d="100"/>
          <a:sy n="182" d="100"/>
        </p:scale>
        <p:origin x="234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ca3ef02a8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ca3ef02a8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name of the presentation. The ETA Effect itself. This section is all about the effect an ETA has on the broader ecosystem and how it impacts the effectiveness of a shipper, receiver, and carrier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ca3ef02a8f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" name="Google Shape;1414;gca3ef02a8f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Early is just as impactful as late.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All ETA misses aren’t equal. Missing an ETA by 5 minutes on a 1000 mile trip is quite different than missing by 5 minutes on a 1 mile trip.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have complex definitions for what a “miss” is.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ca3ef02a8f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4" name="Google Shape;1454;gca3ef02a8f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63545"/>
              </a:buClr>
              <a:buSzPts val="1100"/>
              <a:buFont typeface="Arial"/>
              <a:buNone/>
            </a:pPr>
            <a:r>
              <a:rPr lang="en">
                <a:solidFill>
                  <a:srgbClr val="363545"/>
                </a:solidFill>
              </a:rPr>
              <a:t>“If the shipper is looking at different data points, different ETAs, they can have people set up to unload the trailer on the dock, and they won’t</a:t>
            </a:r>
            <a:endParaRPr>
              <a:solidFill>
                <a:srgbClr val="36354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45"/>
                </a:solidFill>
              </a:rPr>
              <a:t>be there at the right time. From having people sitting idle to not having the truck ready for the next move, all that has negative cascading effects throughout the ecosystem.”</a:t>
            </a:r>
            <a:endParaRPr>
              <a:solidFill>
                <a:srgbClr val="36354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36354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45"/>
                </a:solidFill>
              </a:rPr>
              <a:t>If an expected load is late or delayed, a receiver’s distribution center will either have to send employees home early or have them stay late</a:t>
            </a:r>
            <a:endParaRPr>
              <a:solidFill>
                <a:srgbClr val="36354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36354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63545"/>
              </a:buClr>
              <a:buSzPts val="1100"/>
              <a:buFont typeface="Arial"/>
              <a:buNone/>
            </a:pPr>
            <a:r>
              <a:rPr lang="en">
                <a:solidFill>
                  <a:srgbClr val="363545"/>
                </a:solidFill>
              </a:rPr>
              <a:t>If a driver arrives before an appointment time, that can result in detention time, while missing a delivery window can result in a layover to the next day. For large customers that have little-to-no leeway in accepting unplanned deliveries, the delay could be even longer.</a:t>
            </a:r>
            <a:endParaRPr>
              <a:solidFill>
                <a:srgbClr val="36354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ca3ef02a8f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0" name="Google Shape;1520;gca3ef02a8f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https://www.supplychainbrain.com/articles/14912-impact-of-late-or-inaccurate-deliveries-can-be-disastrous-study-shows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ca3ef02a8f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ca3ef02a8f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gca3ef02a8f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1" name="Google Shape;1541;gca3ef02a8f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Strong network design and modeling tools to give you a baseline of a reliable, repeatable network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Shipper-Carrier collaboration tools to effectively communicate a good understanding of expectations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Advanced route planning tools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Our research shows a strong correlation between standard optimization metrics (mileage reduction, out of route mileage reduction, etc) and ETA accuracy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Commercial Mapping and Location solutions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Connected data ecosystem - Have to account for variables that are tracked in a variety of systems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Visibility and Alerting Tools to ensure compliance and manage exceptions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ca3ef02a8f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7" name="Google Shape;1547;gca3ef02a8f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Strong network design and optimization tools (#1 and #3 from the tools slide)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ca3ef02a8f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Google Shape;1553;gca3ef02a8f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63545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rPr>
              <a:t>Shipper - Carrier Collaboration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ca3ef02a8f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ca3ef02a8f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Commercial Map Data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ca3ef02a8f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ca3ef02a8f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Commercial Map and Location Data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cb86500933_3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cb86500933_3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63545"/>
              </a:buClr>
              <a:buSzPts val="1100"/>
              <a:buFont typeface="Arial"/>
              <a:buNone/>
            </a:pPr>
            <a:r>
              <a:rPr lang="en" i="1">
                <a:solidFill>
                  <a:srgbClr val="222222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"The information being presented is confidential, subject to change, and should not be used as a basis for making purchase decisions."</a:t>
            </a:r>
            <a:endParaRPr>
              <a:solidFill>
                <a:srgbClr val="36354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gca3ef02a8f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Google Shape;1604;gca3ef02a8f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63545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414041"/>
                </a:solidFill>
                <a:latin typeface="Calibri"/>
                <a:ea typeface="Calibri"/>
                <a:cs typeface="Calibri"/>
                <a:sym typeface="Calibri"/>
              </a:rPr>
              <a:t>Commercial map and location data</a:t>
            </a:r>
            <a:endParaRPr sz="1200">
              <a:solidFill>
                <a:srgbClr val="4140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63545"/>
              </a:buClr>
              <a:buSzPts val="1100"/>
              <a:buFont typeface="Arial"/>
              <a:buNone/>
            </a:pPr>
            <a:r>
              <a:rPr lang="en">
                <a:solidFill>
                  <a:srgbClr val="414041"/>
                </a:solidFill>
              </a:rPr>
              <a:t>Actionable attributes:</a:t>
            </a:r>
            <a:endParaRPr>
              <a:solidFill>
                <a:srgbClr val="414041"/>
              </a:solidFill>
            </a:endParaRPr>
          </a:p>
          <a:p>
            <a:pPr marL="274320" lvl="0" indent="-1155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86D5"/>
              </a:buClr>
              <a:buSzPts val="1100"/>
              <a:buFont typeface="Arial"/>
              <a:buChar char="●"/>
            </a:pPr>
            <a:r>
              <a:rPr lang="en">
                <a:solidFill>
                  <a:srgbClr val="414041"/>
                </a:solidFill>
              </a:rPr>
              <a:t>Hours of operation</a:t>
            </a:r>
            <a:endParaRPr>
              <a:solidFill>
                <a:srgbClr val="414041"/>
              </a:solidFill>
            </a:endParaRPr>
          </a:p>
          <a:p>
            <a:pPr marL="274320" lvl="0" indent="-1155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86D5"/>
              </a:buClr>
              <a:buSzPts val="1100"/>
              <a:buFont typeface="Arial"/>
              <a:buChar char="●"/>
            </a:pPr>
            <a:r>
              <a:rPr lang="en">
                <a:solidFill>
                  <a:srgbClr val="414041"/>
                </a:solidFill>
              </a:rPr>
              <a:t>Contact details</a:t>
            </a:r>
            <a:endParaRPr>
              <a:solidFill>
                <a:srgbClr val="414041"/>
              </a:solidFill>
            </a:endParaRPr>
          </a:p>
          <a:p>
            <a:pPr marL="274320" lvl="0" indent="-1155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86D5"/>
              </a:buClr>
              <a:buSzPts val="1100"/>
              <a:buFont typeface="Arial"/>
              <a:buChar char="●"/>
            </a:pPr>
            <a:r>
              <a:rPr lang="en">
                <a:solidFill>
                  <a:srgbClr val="414041"/>
                </a:solidFill>
              </a:rPr>
              <a:t>Parking rules and availability</a:t>
            </a:r>
            <a:endParaRPr>
              <a:solidFill>
                <a:srgbClr val="414041"/>
              </a:solidFill>
            </a:endParaRPr>
          </a:p>
          <a:p>
            <a:pPr marL="274320" lvl="0" indent="-1155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86D5"/>
              </a:buClr>
              <a:buSzPts val="1100"/>
              <a:buFont typeface="Arial"/>
              <a:buChar char="●"/>
            </a:pPr>
            <a:r>
              <a:rPr lang="en">
                <a:solidFill>
                  <a:srgbClr val="414041"/>
                </a:solidFill>
              </a:rPr>
              <a:t>Driver-accessible amenities including food, restrooms</a:t>
            </a:r>
            <a:endParaRPr>
              <a:solidFill>
                <a:srgbClr val="414041"/>
              </a:solidFill>
            </a:endParaRPr>
          </a:p>
          <a:p>
            <a:pPr marL="274320" lvl="0" indent="-1155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86D5"/>
              </a:buClr>
              <a:buSzPts val="1100"/>
              <a:buFont typeface="Arial"/>
              <a:buChar char="●"/>
            </a:pPr>
            <a:r>
              <a:rPr lang="en">
                <a:solidFill>
                  <a:srgbClr val="414041"/>
                </a:solidFill>
              </a:rPr>
              <a:t>Site policies and rules</a:t>
            </a:r>
            <a:endParaRPr>
              <a:solidFill>
                <a:srgbClr val="414041"/>
              </a:solidFill>
            </a:endParaRPr>
          </a:p>
          <a:p>
            <a:pPr marL="274320" lvl="0" indent="-1155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86D5"/>
              </a:buClr>
              <a:buSzPts val="1100"/>
              <a:buFont typeface="Arial"/>
              <a:buChar char="●"/>
            </a:pPr>
            <a:r>
              <a:rPr lang="en">
                <a:solidFill>
                  <a:srgbClr val="414041"/>
                </a:solidFill>
              </a:rPr>
              <a:t>Driver notes and alerts</a:t>
            </a:r>
            <a:endParaRPr>
              <a:solidFill>
                <a:srgbClr val="36354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ca3ef02a8f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ca3ef02a8f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rPr>
              <a:t>Connected data ecosystem</a:t>
            </a:r>
            <a:endParaRPr>
              <a:solidFill>
                <a:srgbClr val="36354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rPr>
              <a:t>Alerts:</a:t>
            </a:r>
            <a:endParaRPr>
              <a:solidFill>
                <a:srgbClr val="36354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FFBE00"/>
              </a:buClr>
              <a:buSzPts val="1100"/>
              <a:buFont typeface="Open Sans"/>
              <a:buChar char="▶"/>
            </a:pPr>
            <a:r>
              <a:rPr lang="en"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rPr>
              <a:t>Out-of-route and out-of-corridor events</a:t>
            </a:r>
            <a:endParaRPr>
              <a:solidFill>
                <a:srgbClr val="36354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Font typeface="Open Sans"/>
              <a:buChar char="▶"/>
            </a:pPr>
            <a:r>
              <a:rPr lang="en"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rPr>
              <a:t>HOS break time changes</a:t>
            </a:r>
            <a:endParaRPr>
              <a:solidFill>
                <a:srgbClr val="36354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Font typeface="Open Sans"/>
              <a:buChar char="▶"/>
            </a:pPr>
            <a:r>
              <a:rPr lang="en"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rPr>
              <a:t>Traffic and weather conditions</a:t>
            </a:r>
            <a:endParaRPr>
              <a:solidFill>
                <a:srgbClr val="36354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Font typeface="Open Sans"/>
              <a:buChar char="▶"/>
            </a:pPr>
            <a:r>
              <a:rPr lang="en"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rPr>
              <a:t>ETA updates</a:t>
            </a:r>
            <a:endParaRPr>
              <a:solidFill>
                <a:srgbClr val="36354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Font typeface="Open Sans"/>
              <a:buChar char="▶"/>
            </a:pPr>
            <a:r>
              <a:rPr lang="en"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rPr>
              <a:t>Arrival status changes</a:t>
            </a:r>
            <a:endParaRPr>
              <a:solidFill>
                <a:srgbClr val="36354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rPr>
              <a:t>Benefits</a:t>
            </a:r>
            <a:endParaRPr>
              <a:solidFill>
                <a:srgbClr val="36354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FFBE00"/>
              </a:buClr>
              <a:buSzPts val="1100"/>
              <a:buFont typeface="Open Sans"/>
              <a:buChar char="▶"/>
            </a:pPr>
            <a:r>
              <a:rPr lang="en"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rPr>
              <a:t>Make informed, proactive decisions</a:t>
            </a:r>
            <a:endParaRPr>
              <a:solidFill>
                <a:srgbClr val="36354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Font typeface="Open Sans"/>
              <a:buChar char="▶"/>
            </a:pPr>
            <a:r>
              <a:rPr lang="en"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rPr>
              <a:t>Get ahead of service failures</a:t>
            </a:r>
            <a:endParaRPr>
              <a:solidFill>
                <a:srgbClr val="36354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Font typeface="Open Sans"/>
              <a:buChar char="▶"/>
            </a:pPr>
            <a:r>
              <a:rPr lang="en"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rPr>
              <a:t>Reduce dispatch calls to driver</a:t>
            </a:r>
            <a:endParaRPr>
              <a:solidFill>
                <a:srgbClr val="36354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Font typeface="Open Sans"/>
              <a:buChar char="▶"/>
            </a:pPr>
            <a:r>
              <a:rPr lang="en"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rPr>
              <a:t>Data-driven future load planning </a:t>
            </a:r>
            <a:endParaRPr>
              <a:solidFill>
                <a:srgbClr val="36354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Font typeface="Open Sans"/>
              <a:buChar char="▶"/>
            </a:pPr>
            <a:r>
              <a:rPr lang="en"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rPr>
              <a:t>Improve asset utilization</a:t>
            </a:r>
            <a:endParaRPr>
              <a:solidFill>
                <a:srgbClr val="36354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100"/>
              <a:buFont typeface="Open Sans"/>
              <a:buChar char="▶"/>
            </a:pPr>
            <a:r>
              <a:rPr lang="en"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rPr>
              <a:t>Build better relationships</a:t>
            </a:r>
            <a:endParaRPr sz="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gca3ef02a8f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2" name="Google Shape;1752;gca3ef02a8f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ca3ef02a8f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ca3ef02a8f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Across the trucking industry, last-mile routing—or the final leg of a journey from a transportation hub to the destination—remains a major hurdle because of the gap between navigation systems which focus on major roadways and the multiple options to enter final destination locations.  It is common for a driver to attempt to deliver a load and navigate local streets, only to find that a local ordinance restricts certain types of truck through-travel or street corners with obstacles that prevent safe turns.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ca3ef02a8f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ca3ef02a8f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gca3ef02a8f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7" name="Google Shape;1787;gca3ef02a8f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Drivers will often request last mile route integration before leaving if it is a site that has not yet been updated!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gca67553fe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9" name="Google Shape;1799;gca67553fe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platform, mention how we help with this journey. Come talk to us, it is our mission to get you better ETAs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g6e82a1fcbf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4" name="Google Shape;1944;g6e82a1fcbf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Q&amp;A will be done live once presentation is over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4b588d08ba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4b588d08ba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ab63790a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ab63790a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Trimble MAPS is highly focused on connecting the physical and digital worlds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Our goal is to digitally simulate and optimize everything that could happen on a map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Routing, visualization, navigation, optimization, ETAs, mileage, places and more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751ff3515d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751ff3515d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33333"/>
                </a:solidFill>
                <a:highlight>
                  <a:schemeClr val="lt1"/>
                </a:highlight>
              </a:rPr>
              <a:t>We are uniquely </a:t>
            </a:r>
            <a:r>
              <a:rPr lang="en" sz="1200" b="1">
                <a:solidFill>
                  <a:srgbClr val="333333"/>
                </a:solidFill>
                <a:highlight>
                  <a:schemeClr val="lt1"/>
                </a:highlight>
              </a:rPr>
              <a:t>positioned to serve the entire commercial vehicle routing </a:t>
            </a:r>
            <a:r>
              <a:rPr lang="en" sz="1200">
                <a:solidFill>
                  <a:srgbClr val="333333"/>
                </a:solidFill>
                <a:highlight>
                  <a:schemeClr val="lt1"/>
                </a:highlight>
              </a:rPr>
              <a:t>workflow from network modeling and strategic route planning to trip management and execution to real-time visibility and post-trip analysis. </a:t>
            </a:r>
            <a:endParaRPr sz="120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33333"/>
                </a:solidFill>
                <a:highlight>
                  <a:schemeClr val="lt1"/>
                </a:highlight>
              </a:rPr>
              <a:t>Our map-centric solutions address both fleet-wide as well as vehicle-specific routing, scheduling, visualization and navigation needs and are built on a</a:t>
            </a:r>
            <a:r>
              <a:rPr lang="en" sz="1200" b="1">
                <a:solidFill>
                  <a:srgbClr val="333333"/>
                </a:solidFill>
                <a:highlight>
                  <a:schemeClr val="lt1"/>
                </a:highlight>
              </a:rPr>
              <a:t> single source of rich commercial vehicle-specific road network data and route optimization engine.</a:t>
            </a:r>
            <a:endParaRPr sz="1200" b="1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33333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a4c1b0bb2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ga4c1b0bb2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gca3ef02a8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0" name="Google Shape;1380;gca3ef02a8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ca3ef02a8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ca3ef02a8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Full transparency and visibility have become a top priority for carriers, shippers, and anyone in the supply chain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63545"/>
              </a:buClr>
              <a:buSzPts val="1100"/>
              <a:buChar char="●"/>
            </a:pPr>
            <a:r>
              <a:rPr lang="en">
                <a:solidFill>
                  <a:srgbClr val="363545"/>
                </a:solidFill>
              </a:rPr>
              <a:t>More Variables: HOS, more complex freight networks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Fleets are looking to automate large portions of their logistics processes and relying on data analytics to drive efficiency into operations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Better doesnt just mean more accurate. Visibility, transparency, exception management and many more factors matter too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We will dive into much of this throughout the presentation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ca3ef02a8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ca3ef02a8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Drive times and arrival times have been dramatically impacted by mandating driving hours and breaks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Shippers have implemented the practice of charging carriers penalties for missed deliveries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Delivery time windows are shrinking, increasing the need for advanced notice of arrival times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ca3ef02a8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ca3ef02a8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Early predictions (anyone can predict an accurate ETA 5 minutes before arrival, what about 2 days before?)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Account for as many variables as possible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rgbClr val="363545"/>
                </a:solidFill>
              </a:rPr>
              <a:t>We are always studying deviation from the mean with ETAs and there are a host of expected and unexpected factors that lead to missed ETAs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Expected: HOS, weather, traffic, route deviations 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Unexpected: Driver intent, societal factors (protests, etc), start time is one of the biggest (in the final mile, routes that start close to 8am miss more ETAs)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Real-time updating to account for the changing world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All those variables i mentioned, they never stop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Mechanisms have to exist to connect all these systems in real time or you lose a big part of the value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Accounting for the waterfall effect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I will get into this in more detail in the next section, but with how tight networks and routes are planned these days, one missed ETA causes a waterfall effect to the shipper, receiver, and the fleet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Transparency, Visibility, Communication, and Notifications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The most important part. The best ETA in the world doesnt matter if it cannot be communicated consistently.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7550" y="-23850"/>
            <a:ext cx="9254400" cy="3553500"/>
          </a:xfrm>
          <a:prstGeom prst="rect">
            <a:avLst/>
          </a:prstGeom>
          <a:gradFill>
            <a:gsLst>
              <a:gs pos="0">
                <a:srgbClr val="005F9E"/>
              </a:gs>
              <a:gs pos="100000">
                <a:srgbClr val="00437B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64100" y="680150"/>
            <a:ext cx="8520600" cy="1942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 ExtraBold"/>
              <a:buNone/>
              <a:defRPr sz="36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64100" y="2945050"/>
            <a:ext cx="8520600" cy="4773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C130"/>
              </a:buClr>
              <a:buSzPts val="1600"/>
              <a:buFont typeface="Droid Serif"/>
              <a:buNone/>
              <a:defRPr sz="1600" i="1">
                <a:solidFill>
                  <a:srgbClr val="F4C130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/>
          <p:nvPr/>
        </p:nvSpPr>
        <p:spPr>
          <a:xfrm>
            <a:off x="5680925" y="4447625"/>
            <a:ext cx="32190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rPr>
              <a:t>Proprietary &amp; Confidential</a:t>
            </a:r>
            <a:endParaRPr sz="900" b="1">
              <a:solidFill>
                <a:srgbClr val="36354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rPr>
              <a:t>© 2021 Trimble. · All Rights Reserved</a:t>
            </a:r>
            <a:endParaRPr sz="800" b="1">
              <a:solidFill>
                <a:srgbClr val="36354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4489800" y="309650"/>
            <a:ext cx="4494900" cy="3705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9AD9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50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50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50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50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50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50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500"/>
              </a:spcBef>
              <a:spcAft>
                <a:spcPts val="50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423250" y="4084205"/>
            <a:ext cx="1707350" cy="681298"/>
            <a:chOff x="238125" y="1418025"/>
            <a:chExt cx="7116925" cy="2839925"/>
          </a:xfrm>
        </p:grpSpPr>
        <p:sp>
          <p:nvSpPr>
            <p:cNvPr id="15" name="Google Shape;15;p2"/>
            <p:cNvSpPr/>
            <p:nvPr/>
          </p:nvSpPr>
          <p:spPr>
            <a:xfrm>
              <a:off x="2521775" y="1915725"/>
              <a:ext cx="539225" cy="875925"/>
            </a:xfrm>
            <a:custGeom>
              <a:avLst/>
              <a:gdLst/>
              <a:ahLst/>
              <a:cxnLst/>
              <a:rect l="l" t="t" r="r" b="b"/>
              <a:pathLst>
                <a:path w="21569" h="35037" extrusionOk="0">
                  <a:moveTo>
                    <a:pt x="21568" y="1"/>
                  </a:moveTo>
                  <a:cubicBezTo>
                    <a:pt x="17274" y="1"/>
                    <a:pt x="12395" y="1660"/>
                    <a:pt x="10931" y="6051"/>
                  </a:cubicBezTo>
                  <a:lnTo>
                    <a:pt x="10833" y="6051"/>
                  </a:lnTo>
                  <a:lnTo>
                    <a:pt x="10833" y="879"/>
                  </a:lnTo>
                  <a:lnTo>
                    <a:pt x="0" y="879"/>
                  </a:lnTo>
                  <a:lnTo>
                    <a:pt x="0" y="35036"/>
                  </a:lnTo>
                  <a:lnTo>
                    <a:pt x="11028" y="35036"/>
                  </a:lnTo>
                  <a:lnTo>
                    <a:pt x="11028" y="12883"/>
                  </a:lnTo>
                  <a:cubicBezTo>
                    <a:pt x="12199" y="11126"/>
                    <a:pt x="13468" y="10248"/>
                    <a:pt x="17079" y="10248"/>
                  </a:cubicBezTo>
                  <a:cubicBezTo>
                    <a:pt x="18640" y="10248"/>
                    <a:pt x="20104" y="10541"/>
                    <a:pt x="21568" y="11126"/>
                  </a:cubicBezTo>
                  <a:lnTo>
                    <a:pt x="21568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136600" y="1937675"/>
              <a:ext cx="273275" cy="853975"/>
            </a:xfrm>
            <a:custGeom>
              <a:avLst/>
              <a:gdLst/>
              <a:ahLst/>
              <a:cxnLst/>
              <a:rect l="l" t="t" r="r" b="b"/>
              <a:pathLst>
                <a:path w="10931" h="34159" extrusionOk="0">
                  <a:moveTo>
                    <a:pt x="1" y="1"/>
                  </a:moveTo>
                  <a:lnTo>
                    <a:pt x="1" y="34158"/>
                  </a:lnTo>
                  <a:lnTo>
                    <a:pt x="10931" y="34158"/>
                  </a:lnTo>
                  <a:lnTo>
                    <a:pt x="10931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502575" y="1915725"/>
              <a:ext cx="1136975" cy="875925"/>
            </a:xfrm>
            <a:custGeom>
              <a:avLst/>
              <a:gdLst/>
              <a:ahLst/>
              <a:cxnLst/>
              <a:rect l="l" t="t" r="r" b="b"/>
              <a:pathLst>
                <a:path w="45479" h="35037" extrusionOk="0">
                  <a:moveTo>
                    <a:pt x="20885" y="1"/>
                  </a:moveTo>
                  <a:cubicBezTo>
                    <a:pt x="16981" y="1"/>
                    <a:pt x="13273" y="2050"/>
                    <a:pt x="11126" y="5368"/>
                  </a:cubicBezTo>
                  <a:lnTo>
                    <a:pt x="11028" y="5368"/>
                  </a:lnTo>
                  <a:lnTo>
                    <a:pt x="11028" y="879"/>
                  </a:lnTo>
                  <a:lnTo>
                    <a:pt x="0" y="879"/>
                  </a:lnTo>
                  <a:lnTo>
                    <a:pt x="293" y="35036"/>
                  </a:lnTo>
                  <a:lnTo>
                    <a:pt x="11223" y="35036"/>
                  </a:lnTo>
                  <a:lnTo>
                    <a:pt x="11223" y="9955"/>
                  </a:lnTo>
                  <a:lnTo>
                    <a:pt x="11809" y="9174"/>
                  </a:lnTo>
                  <a:cubicBezTo>
                    <a:pt x="12442" y="8360"/>
                    <a:pt x="13411" y="7797"/>
                    <a:pt x="14482" y="7797"/>
                  </a:cubicBezTo>
                  <a:cubicBezTo>
                    <a:pt x="14566" y="7797"/>
                    <a:pt x="14651" y="7801"/>
                    <a:pt x="14737" y="7808"/>
                  </a:cubicBezTo>
                  <a:cubicBezTo>
                    <a:pt x="16786" y="7808"/>
                    <a:pt x="17372" y="8979"/>
                    <a:pt x="17372" y="10833"/>
                  </a:cubicBezTo>
                  <a:lnTo>
                    <a:pt x="17372" y="35036"/>
                  </a:lnTo>
                  <a:lnTo>
                    <a:pt x="28400" y="35036"/>
                  </a:lnTo>
                  <a:lnTo>
                    <a:pt x="28400" y="9955"/>
                  </a:lnTo>
                  <a:lnTo>
                    <a:pt x="28985" y="9174"/>
                  </a:lnTo>
                  <a:cubicBezTo>
                    <a:pt x="29619" y="8360"/>
                    <a:pt x="30587" y="7797"/>
                    <a:pt x="31581" y="7797"/>
                  </a:cubicBezTo>
                  <a:cubicBezTo>
                    <a:pt x="31659" y="7797"/>
                    <a:pt x="31737" y="7801"/>
                    <a:pt x="31815" y="7808"/>
                  </a:cubicBezTo>
                  <a:cubicBezTo>
                    <a:pt x="33865" y="7808"/>
                    <a:pt x="34450" y="8979"/>
                    <a:pt x="34450" y="10833"/>
                  </a:cubicBezTo>
                  <a:lnTo>
                    <a:pt x="34450" y="35036"/>
                  </a:lnTo>
                  <a:lnTo>
                    <a:pt x="45478" y="35036"/>
                  </a:lnTo>
                  <a:lnTo>
                    <a:pt x="45478" y="7320"/>
                  </a:lnTo>
                  <a:cubicBezTo>
                    <a:pt x="45478" y="2440"/>
                    <a:pt x="42160" y="1"/>
                    <a:pt x="37769" y="1"/>
                  </a:cubicBezTo>
                  <a:cubicBezTo>
                    <a:pt x="33767" y="1"/>
                    <a:pt x="30156" y="2050"/>
                    <a:pt x="28009" y="5368"/>
                  </a:cubicBezTo>
                  <a:lnTo>
                    <a:pt x="27814" y="5368"/>
                  </a:lnTo>
                  <a:cubicBezTo>
                    <a:pt x="27619" y="2148"/>
                    <a:pt x="24203" y="1"/>
                    <a:pt x="2088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729800" y="1579050"/>
              <a:ext cx="739275" cy="1222350"/>
            </a:xfrm>
            <a:custGeom>
              <a:avLst/>
              <a:gdLst/>
              <a:ahLst/>
              <a:cxnLst/>
              <a:rect l="l" t="t" r="r" b="b"/>
              <a:pathLst>
                <a:path w="29571" h="48894" extrusionOk="0">
                  <a:moveTo>
                    <a:pt x="14737" y="19616"/>
                  </a:moveTo>
                  <a:cubicBezTo>
                    <a:pt x="18152" y="19616"/>
                    <a:pt x="18152" y="23129"/>
                    <a:pt x="18152" y="29961"/>
                  </a:cubicBezTo>
                  <a:lnTo>
                    <a:pt x="18152" y="32498"/>
                  </a:lnTo>
                  <a:cubicBezTo>
                    <a:pt x="18152" y="38841"/>
                    <a:pt x="17762" y="41964"/>
                    <a:pt x="14639" y="41964"/>
                  </a:cubicBezTo>
                  <a:cubicBezTo>
                    <a:pt x="12492" y="41964"/>
                    <a:pt x="10833" y="40403"/>
                    <a:pt x="11028" y="37475"/>
                  </a:cubicBezTo>
                  <a:lnTo>
                    <a:pt x="11028" y="21568"/>
                  </a:lnTo>
                  <a:lnTo>
                    <a:pt x="11711" y="20982"/>
                  </a:lnTo>
                  <a:cubicBezTo>
                    <a:pt x="12492" y="20104"/>
                    <a:pt x="13566" y="19616"/>
                    <a:pt x="14737" y="19616"/>
                  </a:cubicBezTo>
                  <a:close/>
                  <a:moveTo>
                    <a:pt x="0" y="0"/>
                  </a:moveTo>
                  <a:lnTo>
                    <a:pt x="0" y="48503"/>
                  </a:lnTo>
                  <a:lnTo>
                    <a:pt x="5758" y="48503"/>
                  </a:lnTo>
                  <a:lnTo>
                    <a:pt x="7710" y="43526"/>
                  </a:lnTo>
                  <a:cubicBezTo>
                    <a:pt x="9955" y="46844"/>
                    <a:pt x="12687" y="48893"/>
                    <a:pt x="16981" y="48893"/>
                  </a:cubicBezTo>
                  <a:cubicBezTo>
                    <a:pt x="26253" y="48893"/>
                    <a:pt x="29571" y="38841"/>
                    <a:pt x="29571" y="30937"/>
                  </a:cubicBezTo>
                  <a:cubicBezTo>
                    <a:pt x="29571" y="21080"/>
                    <a:pt x="25472" y="13468"/>
                    <a:pt x="17860" y="13468"/>
                  </a:cubicBezTo>
                  <a:cubicBezTo>
                    <a:pt x="15322" y="13565"/>
                    <a:pt x="12980" y="14541"/>
                    <a:pt x="11126" y="16298"/>
                  </a:cubicBezTo>
                  <a:lnTo>
                    <a:pt x="11028" y="16298"/>
                  </a:lnTo>
                  <a:lnTo>
                    <a:pt x="1102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542250" y="1579050"/>
              <a:ext cx="273275" cy="1212600"/>
            </a:xfrm>
            <a:custGeom>
              <a:avLst/>
              <a:gdLst/>
              <a:ahLst/>
              <a:cxnLst/>
              <a:rect l="l" t="t" r="r" b="b"/>
              <a:pathLst>
                <a:path w="10931" h="48504" extrusionOk="0">
                  <a:moveTo>
                    <a:pt x="0" y="0"/>
                  </a:moveTo>
                  <a:lnTo>
                    <a:pt x="0" y="48503"/>
                  </a:lnTo>
                  <a:lnTo>
                    <a:pt x="10931" y="48503"/>
                  </a:lnTo>
                  <a:lnTo>
                    <a:pt x="1093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888700" y="1891325"/>
              <a:ext cx="739275" cy="895625"/>
            </a:xfrm>
            <a:custGeom>
              <a:avLst/>
              <a:gdLst/>
              <a:ahLst/>
              <a:cxnLst/>
              <a:rect l="l" t="t" r="r" b="b"/>
              <a:pathLst>
                <a:path w="29571" h="35825" extrusionOk="0">
                  <a:moveTo>
                    <a:pt x="15127" y="6832"/>
                  </a:moveTo>
                  <a:cubicBezTo>
                    <a:pt x="19031" y="6832"/>
                    <a:pt x="19226" y="10541"/>
                    <a:pt x="19324" y="13761"/>
                  </a:cubicBezTo>
                  <a:lnTo>
                    <a:pt x="11126" y="13761"/>
                  </a:lnTo>
                  <a:cubicBezTo>
                    <a:pt x="11126" y="10541"/>
                    <a:pt x="12004" y="6832"/>
                    <a:pt x="15127" y="6832"/>
                  </a:cubicBezTo>
                  <a:close/>
                  <a:moveTo>
                    <a:pt x="15225" y="1"/>
                  </a:moveTo>
                  <a:cubicBezTo>
                    <a:pt x="5075" y="1"/>
                    <a:pt x="1" y="8198"/>
                    <a:pt x="1" y="17860"/>
                  </a:cubicBezTo>
                  <a:cubicBezTo>
                    <a:pt x="1" y="27326"/>
                    <a:pt x="4783" y="35817"/>
                    <a:pt x="15323" y="35817"/>
                  </a:cubicBezTo>
                  <a:cubicBezTo>
                    <a:pt x="15473" y="35822"/>
                    <a:pt x="15624" y="35824"/>
                    <a:pt x="15774" y="35824"/>
                  </a:cubicBezTo>
                  <a:cubicBezTo>
                    <a:pt x="21742" y="35824"/>
                    <a:pt x="27084" y="32065"/>
                    <a:pt x="29083" y="26448"/>
                  </a:cubicBezTo>
                  <a:lnTo>
                    <a:pt x="21666" y="23813"/>
                  </a:lnTo>
                  <a:cubicBezTo>
                    <a:pt x="21080" y="26448"/>
                    <a:pt x="18738" y="28302"/>
                    <a:pt x="16103" y="28400"/>
                  </a:cubicBezTo>
                  <a:cubicBezTo>
                    <a:pt x="11712" y="28400"/>
                    <a:pt x="11126" y="23325"/>
                    <a:pt x="11126" y="20300"/>
                  </a:cubicBezTo>
                  <a:lnTo>
                    <a:pt x="11126" y="20300"/>
                  </a:lnTo>
                  <a:lnTo>
                    <a:pt x="29571" y="20397"/>
                  </a:lnTo>
                  <a:lnTo>
                    <a:pt x="29571" y="18055"/>
                  </a:lnTo>
                  <a:cubicBezTo>
                    <a:pt x="29571" y="9174"/>
                    <a:pt x="25863" y="1"/>
                    <a:pt x="1522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34150" y="1571725"/>
              <a:ext cx="275725" cy="246450"/>
            </a:xfrm>
            <a:custGeom>
              <a:avLst/>
              <a:gdLst/>
              <a:ahLst/>
              <a:cxnLst/>
              <a:rect l="l" t="t" r="r" b="b"/>
              <a:pathLst>
                <a:path w="11029" h="9858" extrusionOk="0">
                  <a:moveTo>
                    <a:pt x="1" y="0"/>
                  </a:moveTo>
                  <a:lnTo>
                    <a:pt x="1" y="9857"/>
                  </a:lnTo>
                  <a:lnTo>
                    <a:pt x="11029" y="9857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787400" y="1574150"/>
              <a:ext cx="853950" cy="1212600"/>
            </a:xfrm>
            <a:custGeom>
              <a:avLst/>
              <a:gdLst/>
              <a:ahLst/>
              <a:cxnLst/>
              <a:rect l="l" t="t" r="r" b="b"/>
              <a:pathLst>
                <a:path w="34158" h="48504" extrusionOk="0">
                  <a:moveTo>
                    <a:pt x="0" y="1"/>
                  </a:moveTo>
                  <a:lnTo>
                    <a:pt x="0" y="9467"/>
                  </a:lnTo>
                  <a:lnTo>
                    <a:pt x="10930" y="9467"/>
                  </a:lnTo>
                  <a:lnTo>
                    <a:pt x="10930" y="48504"/>
                  </a:lnTo>
                  <a:lnTo>
                    <a:pt x="23129" y="48504"/>
                  </a:lnTo>
                  <a:lnTo>
                    <a:pt x="23129" y="9370"/>
                  </a:lnTo>
                  <a:lnTo>
                    <a:pt x="34157" y="9370"/>
                  </a:lnTo>
                  <a:lnTo>
                    <a:pt x="34157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11425" y="2393925"/>
              <a:ext cx="695375" cy="387725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600" y="1573950"/>
              <a:ext cx="734400" cy="417450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8125" y="1815700"/>
              <a:ext cx="122000" cy="722200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226225" y="1918175"/>
              <a:ext cx="139100" cy="368425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96800" y="1654675"/>
              <a:ext cx="114700" cy="36625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406775" y="1991375"/>
              <a:ext cx="375750" cy="400150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48075" y="1722975"/>
              <a:ext cx="253750" cy="122025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11350" y="2262175"/>
              <a:ext cx="824675" cy="441625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77225" y="1739225"/>
              <a:ext cx="222025" cy="396100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8525" y="1783975"/>
              <a:ext cx="187875" cy="175700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89500" y="1932800"/>
              <a:ext cx="334275" cy="199850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57675" y="1418025"/>
              <a:ext cx="326950" cy="397700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65200" y="1891325"/>
              <a:ext cx="148850" cy="161050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5050" y="2069425"/>
              <a:ext cx="661200" cy="34937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7675" y="1871825"/>
              <a:ext cx="109800" cy="492850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11625" y="2354900"/>
              <a:ext cx="24425" cy="56125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7675" y="2537875"/>
              <a:ext cx="356225" cy="422100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440925" y="2607150"/>
              <a:ext cx="224500" cy="191800"/>
            </a:xfrm>
            <a:custGeom>
              <a:avLst/>
              <a:gdLst/>
              <a:ahLst/>
              <a:cxnLst/>
              <a:rect l="l" t="t" r="r" b="b"/>
              <a:pathLst>
                <a:path w="8980" h="7672" extrusionOk="0">
                  <a:moveTo>
                    <a:pt x="4197" y="2304"/>
                  </a:moveTo>
                  <a:cubicBezTo>
                    <a:pt x="4685" y="2304"/>
                    <a:pt x="5173" y="2402"/>
                    <a:pt x="5173" y="2987"/>
                  </a:cubicBezTo>
                  <a:cubicBezTo>
                    <a:pt x="5173" y="3519"/>
                    <a:pt x="4701" y="3578"/>
                    <a:pt x="4216" y="3578"/>
                  </a:cubicBezTo>
                  <a:cubicBezTo>
                    <a:pt x="4077" y="3578"/>
                    <a:pt x="3937" y="3573"/>
                    <a:pt x="3807" y="3573"/>
                  </a:cubicBezTo>
                  <a:lnTo>
                    <a:pt x="3124" y="3573"/>
                  </a:lnTo>
                  <a:lnTo>
                    <a:pt x="3124" y="2304"/>
                  </a:lnTo>
                  <a:close/>
                  <a:moveTo>
                    <a:pt x="2538" y="1816"/>
                  </a:moveTo>
                  <a:lnTo>
                    <a:pt x="2538" y="6013"/>
                  </a:lnTo>
                  <a:lnTo>
                    <a:pt x="3124" y="6013"/>
                  </a:lnTo>
                  <a:lnTo>
                    <a:pt x="3124" y="4061"/>
                  </a:lnTo>
                  <a:lnTo>
                    <a:pt x="3807" y="4061"/>
                  </a:lnTo>
                  <a:lnTo>
                    <a:pt x="5076" y="6013"/>
                  </a:lnTo>
                  <a:lnTo>
                    <a:pt x="5759" y="6013"/>
                  </a:lnTo>
                  <a:lnTo>
                    <a:pt x="4490" y="4159"/>
                  </a:lnTo>
                  <a:cubicBezTo>
                    <a:pt x="5271" y="4061"/>
                    <a:pt x="5856" y="3768"/>
                    <a:pt x="5856" y="2890"/>
                  </a:cubicBezTo>
                  <a:cubicBezTo>
                    <a:pt x="5856" y="2597"/>
                    <a:pt x="5661" y="2207"/>
                    <a:pt x="5369" y="2011"/>
                  </a:cubicBezTo>
                  <a:cubicBezTo>
                    <a:pt x="5076" y="1914"/>
                    <a:pt x="4685" y="1816"/>
                    <a:pt x="4393" y="1816"/>
                  </a:cubicBezTo>
                  <a:close/>
                  <a:moveTo>
                    <a:pt x="3905" y="938"/>
                  </a:moveTo>
                  <a:cubicBezTo>
                    <a:pt x="6637" y="938"/>
                    <a:pt x="8004" y="4354"/>
                    <a:pt x="6052" y="6306"/>
                  </a:cubicBezTo>
                  <a:cubicBezTo>
                    <a:pt x="5417" y="6910"/>
                    <a:pt x="4660" y="7178"/>
                    <a:pt x="3921" y="7178"/>
                  </a:cubicBezTo>
                  <a:cubicBezTo>
                    <a:pt x="2274" y="7178"/>
                    <a:pt x="714" y="5849"/>
                    <a:pt x="782" y="3963"/>
                  </a:cubicBezTo>
                  <a:cubicBezTo>
                    <a:pt x="782" y="2207"/>
                    <a:pt x="2148" y="938"/>
                    <a:pt x="3905" y="938"/>
                  </a:cubicBezTo>
                  <a:close/>
                  <a:moveTo>
                    <a:pt x="3871" y="0"/>
                  </a:moveTo>
                  <a:cubicBezTo>
                    <a:pt x="1893" y="0"/>
                    <a:pt x="1" y="1576"/>
                    <a:pt x="1" y="3963"/>
                  </a:cubicBezTo>
                  <a:cubicBezTo>
                    <a:pt x="99" y="6013"/>
                    <a:pt x="1758" y="7672"/>
                    <a:pt x="3905" y="7672"/>
                  </a:cubicBezTo>
                  <a:cubicBezTo>
                    <a:pt x="7320" y="7672"/>
                    <a:pt x="8979" y="3475"/>
                    <a:pt x="6540" y="1133"/>
                  </a:cubicBezTo>
                  <a:cubicBezTo>
                    <a:pt x="5758" y="351"/>
                    <a:pt x="4805" y="0"/>
                    <a:pt x="3871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623875" y="2607150"/>
              <a:ext cx="223700" cy="191800"/>
            </a:xfrm>
            <a:custGeom>
              <a:avLst/>
              <a:gdLst/>
              <a:ahLst/>
              <a:cxnLst/>
              <a:rect l="l" t="t" r="r" b="b"/>
              <a:pathLst>
                <a:path w="8948" h="7672" extrusionOk="0">
                  <a:moveTo>
                    <a:pt x="4165" y="2304"/>
                  </a:moveTo>
                  <a:cubicBezTo>
                    <a:pt x="4751" y="2304"/>
                    <a:pt x="5239" y="2402"/>
                    <a:pt x="5239" y="2987"/>
                  </a:cubicBezTo>
                  <a:cubicBezTo>
                    <a:pt x="5239" y="3519"/>
                    <a:pt x="4707" y="3578"/>
                    <a:pt x="4196" y="3578"/>
                  </a:cubicBezTo>
                  <a:cubicBezTo>
                    <a:pt x="4050" y="3578"/>
                    <a:pt x="3905" y="3573"/>
                    <a:pt x="3775" y="3573"/>
                  </a:cubicBezTo>
                  <a:lnTo>
                    <a:pt x="3092" y="3573"/>
                  </a:lnTo>
                  <a:lnTo>
                    <a:pt x="3092" y="2304"/>
                  </a:lnTo>
                  <a:close/>
                  <a:moveTo>
                    <a:pt x="2409" y="1816"/>
                  </a:moveTo>
                  <a:lnTo>
                    <a:pt x="2409" y="6013"/>
                  </a:lnTo>
                  <a:lnTo>
                    <a:pt x="3092" y="6013"/>
                  </a:lnTo>
                  <a:lnTo>
                    <a:pt x="3092" y="4061"/>
                  </a:lnTo>
                  <a:lnTo>
                    <a:pt x="3873" y="4061"/>
                  </a:lnTo>
                  <a:lnTo>
                    <a:pt x="5044" y="6013"/>
                  </a:lnTo>
                  <a:lnTo>
                    <a:pt x="5824" y="6013"/>
                  </a:lnTo>
                  <a:lnTo>
                    <a:pt x="4458" y="4159"/>
                  </a:lnTo>
                  <a:cubicBezTo>
                    <a:pt x="5239" y="4061"/>
                    <a:pt x="5824" y="3768"/>
                    <a:pt x="5824" y="2890"/>
                  </a:cubicBezTo>
                  <a:cubicBezTo>
                    <a:pt x="5824" y="2597"/>
                    <a:pt x="5629" y="2207"/>
                    <a:pt x="5336" y="2011"/>
                  </a:cubicBezTo>
                  <a:cubicBezTo>
                    <a:pt x="5044" y="1914"/>
                    <a:pt x="4653" y="1816"/>
                    <a:pt x="4360" y="1816"/>
                  </a:cubicBezTo>
                  <a:close/>
                  <a:moveTo>
                    <a:pt x="3873" y="938"/>
                  </a:moveTo>
                  <a:cubicBezTo>
                    <a:pt x="6703" y="938"/>
                    <a:pt x="8069" y="4354"/>
                    <a:pt x="6020" y="6306"/>
                  </a:cubicBezTo>
                  <a:cubicBezTo>
                    <a:pt x="5385" y="6910"/>
                    <a:pt x="4628" y="7178"/>
                    <a:pt x="3889" y="7178"/>
                  </a:cubicBezTo>
                  <a:cubicBezTo>
                    <a:pt x="2242" y="7178"/>
                    <a:pt x="682" y="5849"/>
                    <a:pt x="750" y="3963"/>
                  </a:cubicBezTo>
                  <a:cubicBezTo>
                    <a:pt x="750" y="2207"/>
                    <a:pt x="2213" y="938"/>
                    <a:pt x="3873" y="938"/>
                  </a:cubicBezTo>
                  <a:close/>
                  <a:moveTo>
                    <a:pt x="3843" y="0"/>
                  </a:moveTo>
                  <a:cubicBezTo>
                    <a:pt x="1871" y="0"/>
                    <a:pt x="0" y="1576"/>
                    <a:pt x="66" y="3963"/>
                  </a:cubicBezTo>
                  <a:cubicBezTo>
                    <a:pt x="66" y="6013"/>
                    <a:pt x="1823" y="7672"/>
                    <a:pt x="3873" y="7672"/>
                  </a:cubicBezTo>
                  <a:cubicBezTo>
                    <a:pt x="7288" y="7672"/>
                    <a:pt x="8947" y="3475"/>
                    <a:pt x="6508" y="1133"/>
                  </a:cubicBezTo>
                  <a:cubicBezTo>
                    <a:pt x="5725" y="351"/>
                    <a:pt x="4773" y="0"/>
                    <a:pt x="3843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675" y="3462550"/>
              <a:ext cx="831975" cy="775875"/>
            </a:xfrm>
            <a:custGeom>
              <a:avLst/>
              <a:gdLst/>
              <a:ahLst/>
              <a:cxnLst/>
              <a:rect l="l" t="t" r="r" b="b"/>
              <a:pathLst>
                <a:path w="33279" h="31035" extrusionOk="0">
                  <a:moveTo>
                    <a:pt x="0" y="1"/>
                  </a:moveTo>
                  <a:lnTo>
                    <a:pt x="0" y="30937"/>
                  </a:lnTo>
                  <a:lnTo>
                    <a:pt x="5953" y="30937"/>
                  </a:lnTo>
                  <a:lnTo>
                    <a:pt x="5953" y="16494"/>
                  </a:lnTo>
                  <a:cubicBezTo>
                    <a:pt x="5953" y="14835"/>
                    <a:pt x="5758" y="11517"/>
                    <a:pt x="5563" y="6539"/>
                  </a:cubicBezTo>
                  <a:lnTo>
                    <a:pt x="5660" y="6539"/>
                  </a:lnTo>
                  <a:lnTo>
                    <a:pt x="13175" y="30937"/>
                  </a:lnTo>
                  <a:lnTo>
                    <a:pt x="19226" y="31035"/>
                  </a:lnTo>
                  <a:lnTo>
                    <a:pt x="27228" y="6637"/>
                  </a:lnTo>
                  <a:lnTo>
                    <a:pt x="27423" y="6637"/>
                  </a:lnTo>
                  <a:cubicBezTo>
                    <a:pt x="27228" y="10541"/>
                    <a:pt x="27131" y="12883"/>
                    <a:pt x="27131" y="13859"/>
                  </a:cubicBezTo>
                  <a:lnTo>
                    <a:pt x="27131" y="16298"/>
                  </a:lnTo>
                  <a:lnTo>
                    <a:pt x="27131" y="30937"/>
                  </a:lnTo>
                  <a:lnTo>
                    <a:pt x="33279" y="30937"/>
                  </a:lnTo>
                  <a:lnTo>
                    <a:pt x="33279" y="1"/>
                  </a:lnTo>
                  <a:lnTo>
                    <a:pt x="24300" y="1"/>
                  </a:lnTo>
                  <a:lnTo>
                    <a:pt x="16396" y="23715"/>
                  </a:lnTo>
                  <a:lnTo>
                    <a:pt x="16298" y="23715"/>
                  </a:lnTo>
                  <a:lnTo>
                    <a:pt x="8979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87225" y="3457675"/>
              <a:ext cx="751500" cy="778325"/>
            </a:xfrm>
            <a:custGeom>
              <a:avLst/>
              <a:gdLst/>
              <a:ahLst/>
              <a:cxnLst/>
              <a:rect l="l" t="t" r="r" b="b"/>
              <a:pathLst>
                <a:path w="30060" h="31133" extrusionOk="0">
                  <a:moveTo>
                    <a:pt x="14932" y="4783"/>
                  </a:moveTo>
                  <a:cubicBezTo>
                    <a:pt x="15030" y="5270"/>
                    <a:pt x="15225" y="6051"/>
                    <a:pt x="15518" y="6930"/>
                  </a:cubicBezTo>
                  <a:cubicBezTo>
                    <a:pt x="15811" y="7808"/>
                    <a:pt x="16982" y="11516"/>
                    <a:pt x="19031" y="18250"/>
                  </a:cubicBezTo>
                  <a:lnTo>
                    <a:pt x="10931" y="18250"/>
                  </a:lnTo>
                  <a:cubicBezTo>
                    <a:pt x="13176" y="11126"/>
                    <a:pt x="14444" y="6637"/>
                    <a:pt x="14932" y="4783"/>
                  </a:cubicBezTo>
                  <a:close/>
                  <a:moveTo>
                    <a:pt x="10931" y="1"/>
                  </a:moveTo>
                  <a:lnTo>
                    <a:pt x="1" y="31132"/>
                  </a:lnTo>
                  <a:lnTo>
                    <a:pt x="7125" y="31132"/>
                  </a:lnTo>
                  <a:lnTo>
                    <a:pt x="9370" y="23813"/>
                  </a:lnTo>
                  <a:lnTo>
                    <a:pt x="20690" y="23813"/>
                  </a:lnTo>
                  <a:lnTo>
                    <a:pt x="22935" y="31132"/>
                  </a:lnTo>
                  <a:lnTo>
                    <a:pt x="30059" y="31132"/>
                  </a:lnTo>
                  <a:lnTo>
                    <a:pt x="19031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136275" y="3462550"/>
              <a:ext cx="539225" cy="773450"/>
            </a:xfrm>
            <a:custGeom>
              <a:avLst/>
              <a:gdLst/>
              <a:ahLst/>
              <a:cxnLst/>
              <a:rect l="l" t="t" r="r" b="b"/>
              <a:pathLst>
                <a:path w="21569" h="30938" extrusionOk="0">
                  <a:moveTo>
                    <a:pt x="10298" y="5221"/>
                  </a:moveTo>
                  <a:cubicBezTo>
                    <a:pt x="11485" y="5221"/>
                    <a:pt x="12593" y="5614"/>
                    <a:pt x="13566" y="6344"/>
                  </a:cubicBezTo>
                  <a:cubicBezTo>
                    <a:pt x="14444" y="7222"/>
                    <a:pt x="14932" y="8491"/>
                    <a:pt x="14737" y="9760"/>
                  </a:cubicBezTo>
                  <a:cubicBezTo>
                    <a:pt x="14835" y="11126"/>
                    <a:pt x="14249" y="12395"/>
                    <a:pt x="13273" y="13273"/>
                  </a:cubicBezTo>
                  <a:cubicBezTo>
                    <a:pt x="12044" y="14064"/>
                    <a:pt x="10656" y="14459"/>
                    <a:pt x="9181" y="14459"/>
                  </a:cubicBezTo>
                  <a:cubicBezTo>
                    <a:pt x="9017" y="14459"/>
                    <a:pt x="8852" y="14454"/>
                    <a:pt x="8686" y="14444"/>
                  </a:cubicBezTo>
                  <a:lnTo>
                    <a:pt x="6539" y="14444"/>
                  </a:lnTo>
                  <a:lnTo>
                    <a:pt x="6539" y="5271"/>
                  </a:lnTo>
                  <a:lnTo>
                    <a:pt x="9565" y="5271"/>
                  </a:lnTo>
                  <a:cubicBezTo>
                    <a:pt x="9812" y="5238"/>
                    <a:pt x="10057" y="5221"/>
                    <a:pt x="10298" y="5221"/>
                  </a:cubicBezTo>
                  <a:close/>
                  <a:moveTo>
                    <a:pt x="1" y="1"/>
                  </a:moveTo>
                  <a:lnTo>
                    <a:pt x="1" y="30937"/>
                  </a:lnTo>
                  <a:lnTo>
                    <a:pt x="6539" y="30937"/>
                  </a:lnTo>
                  <a:lnTo>
                    <a:pt x="6539" y="19909"/>
                  </a:lnTo>
                  <a:lnTo>
                    <a:pt x="9370" y="19909"/>
                  </a:lnTo>
                  <a:cubicBezTo>
                    <a:pt x="13273" y="19909"/>
                    <a:pt x="16201" y="19031"/>
                    <a:pt x="18250" y="17274"/>
                  </a:cubicBezTo>
                  <a:cubicBezTo>
                    <a:pt x="20495" y="15323"/>
                    <a:pt x="21569" y="12492"/>
                    <a:pt x="21471" y="9565"/>
                  </a:cubicBezTo>
                  <a:cubicBezTo>
                    <a:pt x="21569" y="6832"/>
                    <a:pt x="20495" y="4197"/>
                    <a:pt x="18446" y="2440"/>
                  </a:cubicBezTo>
                  <a:cubicBezTo>
                    <a:pt x="16494" y="781"/>
                    <a:pt x="13664" y="1"/>
                    <a:pt x="9858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770625" y="3447725"/>
              <a:ext cx="509950" cy="801125"/>
            </a:xfrm>
            <a:custGeom>
              <a:avLst/>
              <a:gdLst/>
              <a:ahLst/>
              <a:cxnLst/>
              <a:rect l="l" t="t" r="r" b="b"/>
              <a:pathLst>
                <a:path w="20398" h="32045" extrusionOk="0">
                  <a:moveTo>
                    <a:pt x="10462" y="0"/>
                  </a:moveTo>
                  <a:cubicBezTo>
                    <a:pt x="7800" y="0"/>
                    <a:pt x="5244" y="789"/>
                    <a:pt x="3124" y="2448"/>
                  </a:cubicBezTo>
                  <a:cubicBezTo>
                    <a:pt x="1269" y="4009"/>
                    <a:pt x="196" y="6449"/>
                    <a:pt x="293" y="8889"/>
                  </a:cubicBezTo>
                  <a:cubicBezTo>
                    <a:pt x="293" y="10255"/>
                    <a:pt x="586" y="11524"/>
                    <a:pt x="1172" y="12793"/>
                  </a:cubicBezTo>
                  <a:cubicBezTo>
                    <a:pt x="1757" y="13866"/>
                    <a:pt x="2538" y="14842"/>
                    <a:pt x="3416" y="15623"/>
                  </a:cubicBezTo>
                  <a:cubicBezTo>
                    <a:pt x="4783" y="16696"/>
                    <a:pt x="6149" y="17575"/>
                    <a:pt x="7711" y="18258"/>
                  </a:cubicBezTo>
                  <a:cubicBezTo>
                    <a:pt x="9077" y="18843"/>
                    <a:pt x="10443" y="19526"/>
                    <a:pt x="11712" y="20307"/>
                  </a:cubicBezTo>
                  <a:cubicBezTo>
                    <a:pt x="12297" y="20698"/>
                    <a:pt x="12785" y="21186"/>
                    <a:pt x="13273" y="21673"/>
                  </a:cubicBezTo>
                  <a:cubicBezTo>
                    <a:pt x="13566" y="22161"/>
                    <a:pt x="13761" y="22747"/>
                    <a:pt x="13761" y="23333"/>
                  </a:cubicBezTo>
                  <a:cubicBezTo>
                    <a:pt x="13761" y="24308"/>
                    <a:pt x="13371" y="25187"/>
                    <a:pt x="12590" y="25772"/>
                  </a:cubicBezTo>
                  <a:cubicBezTo>
                    <a:pt x="11738" y="26283"/>
                    <a:pt x="10737" y="26572"/>
                    <a:pt x="9718" y="26572"/>
                  </a:cubicBezTo>
                  <a:cubicBezTo>
                    <a:pt x="9569" y="26572"/>
                    <a:pt x="9421" y="26565"/>
                    <a:pt x="9272" y="26553"/>
                  </a:cubicBezTo>
                  <a:cubicBezTo>
                    <a:pt x="7906" y="26553"/>
                    <a:pt x="6539" y="26358"/>
                    <a:pt x="5271" y="25968"/>
                  </a:cubicBezTo>
                  <a:cubicBezTo>
                    <a:pt x="3416" y="25480"/>
                    <a:pt x="1660" y="24796"/>
                    <a:pt x="1" y="24016"/>
                  </a:cubicBezTo>
                  <a:lnTo>
                    <a:pt x="1" y="30164"/>
                  </a:lnTo>
                  <a:cubicBezTo>
                    <a:pt x="2561" y="31353"/>
                    <a:pt x="5379" y="32027"/>
                    <a:pt x="8212" y="32027"/>
                  </a:cubicBezTo>
                  <a:cubicBezTo>
                    <a:pt x="8403" y="32027"/>
                    <a:pt x="8593" y="32024"/>
                    <a:pt x="8784" y="32018"/>
                  </a:cubicBezTo>
                  <a:cubicBezTo>
                    <a:pt x="9061" y="32036"/>
                    <a:pt x="9339" y="32045"/>
                    <a:pt x="9616" y="32045"/>
                  </a:cubicBezTo>
                  <a:cubicBezTo>
                    <a:pt x="12359" y="32045"/>
                    <a:pt x="15058" y="31174"/>
                    <a:pt x="17275" y="29578"/>
                  </a:cubicBezTo>
                  <a:cubicBezTo>
                    <a:pt x="19226" y="28017"/>
                    <a:pt x="20397" y="25480"/>
                    <a:pt x="20300" y="22942"/>
                  </a:cubicBezTo>
                  <a:cubicBezTo>
                    <a:pt x="20300" y="21088"/>
                    <a:pt x="19714" y="19234"/>
                    <a:pt x="18641" y="17770"/>
                  </a:cubicBezTo>
                  <a:cubicBezTo>
                    <a:pt x="16982" y="15916"/>
                    <a:pt x="14932" y="14549"/>
                    <a:pt x="12688" y="13573"/>
                  </a:cubicBezTo>
                  <a:cubicBezTo>
                    <a:pt x="11224" y="12988"/>
                    <a:pt x="9858" y="12207"/>
                    <a:pt x="8491" y="11426"/>
                  </a:cubicBezTo>
                  <a:cubicBezTo>
                    <a:pt x="8003" y="11134"/>
                    <a:pt x="7613" y="10646"/>
                    <a:pt x="7320" y="10158"/>
                  </a:cubicBezTo>
                  <a:cubicBezTo>
                    <a:pt x="7027" y="9767"/>
                    <a:pt x="6832" y="9182"/>
                    <a:pt x="6832" y="8694"/>
                  </a:cubicBezTo>
                  <a:cubicBezTo>
                    <a:pt x="6832" y="7815"/>
                    <a:pt x="7223" y="6937"/>
                    <a:pt x="7906" y="6449"/>
                  </a:cubicBezTo>
                  <a:cubicBezTo>
                    <a:pt x="8589" y="5851"/>
                    <a:pt x="9421" y="5553"/>
                    <a:pt x="10338" y="5553"/>
                  </a:cubicBezTo>
                  <a:cubicBezTo>
                    <a:pt x="10469" y="5553"/>
                    <a:pt x="10602" y="5559"/>
                    <a:pt x="10736" y="5571"/>
                  </a:cubicBezTo>
                  <a:cubicBezTo>
                    <a:pt x="11809" y="5571"/>
                    <a:pt x="12883" y="5668"/>
                    <a:pt x="13956" y="5961"/>
                  </a:cubicBezTo>
                  <a:cubicBezTo>
                    <a:pt x="15323" y="6352"/>
                    <a:pt x="16689" y="6840"/>
                    <a:pt x="18055" y="7328"/>
                  </a:cubicBezTo>
                  <a:lnTo>
                    <a:pt x="20202" y="2253"/>
                  </a:lnTo>
                  <a:cubicBezTo>
                    <a:pt x="18641" y="1570"/>
                    <a:pt x="17177" y="1082"/>
                    <a:pt x="15518" y="594"/>
                  </a:cubicBezTo>
                  <a:cubicBezTo>
                    <a:pt x="14054" y="203"/>
                    <a:pt x="12493" y="8"/>
                    <a:pt x="10931" y="8"/>
                  </a:cubicBezTo>
                  <a:cubicBezTo>
                    <a:pt x="10774" y="3"/>
                    <a:pt x="10618" y="0"/>
                    <a:pt x="10462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70950" y="3450350"/>
              <a:ext cx="209850" cy="317200"/>
            </a:xfrm>
            <a:custGeom>
              <a:avLst/>
              <a:gdLst/>
              <a:ahLst/>
              <a:cxnLst/>
              <a:rect l="l" t="t" r="r" b="b"/>
              <a:pathLst>
                <a:path w="8394" h="12688" extrusionOk="0">
                  <a:moveTo>
                    <a:pt x="196" y="1"/>
                  </a:moveTo>
                  <a:lnTo>
                    <a:pt x="1" y="12688"/>
                  </a:lnTo>
                  <a:lnTo>
                    <a:pt x="1464" y="12688"/>
                  </a:lnTo>
                  <a:lnTo>
                    <a:pt x="1562" y="3514"/>
                  </a:lnTo>
                  <a:lnTo>
                    <a:pt x="3709" y="12688"/>
                  </a:lnTo>
                  <a:lnTo>
                    <a:pt x="4685" y="12688"/>
                  </a:lnTo>
                  <a:lnTo>
                    <a:pt x="6832" y="3514"/>
                  </a:lnTo>
                  <a:lnTo>
                    <a:pt x="6930" y="12688"/>
                  </a:lnTo>
                  <a:lnTo>
                    <a:pt x="8393" y="12688"/>
                  </a:lnTo>
                  <a:lnTo>
                    <a:pt x="8198" y="1"/>
                  </a:lnTo>
                  <a:lnTo>
                    <a:pt x="6442" y="1"/>
                  </a:lnTo>
                  <a:lnTo>
                    <a:pt x="4197" y="10248"/>
                  </a:lnTo>
                  <a:lnTo>
                    <a:pt x="1952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019800" y="3535600"/>
              <a:ext cx="134225" cy="234400"/>
            </a:xfrm>
            <a:custGeom>
              <a:avLst/>
              <a:gdLst/>
              <a:ahLst/>
              <a:cxnLst/>
              <a:rect l="l" t="t" r="r" b="b"/>
              <a:pathLst>
                <a:path w="5369" h="9376" extrusionOk="0">
                  <a:moveTo>
                    <a:pt x="3612" y="4593"/>
                  </a:moveTo>
                  <a:lnTo>
                    <a:pt x="3612" y="7131"/>
                  </a:lnTo>
                  <a:cubicBezTo>
                    <a:pt x="3417" y="7326"/>
                    <a:pt x="3319" y="7521"/>
                    <a:pt x="3124" y="7619"/>
                  </a:cubicBezTo>
                  <a:cubicBezTo>
                    <a:pt x="2929" y="7814"/>
                    <a:pt x="2734" y="7911"/>
                    <a:pt x="2538" y="7911"/>
                  </a:cubicBezTo>
                  <a:cubicBezTo>
                    <a:pt x="2246" y="7911"/>
                    <a:pt x="2050" y="7814"/>
                    <a:pt x="1855" y="7619"/>
                  </a:cubicBezTo>
                  <a:cubicBezTo>
                    <a:pt x="1758" y="7326"/>
                    <a:pt x="1660" y="7033"/>
                    <a:pt x="1660" y="6740"/>
                  </a:cubicBezTo>
                  <a:cubicBezTo>
                    <a:pt x="1660" y="6447"/>
                    <a:pt x="1758" y="6057"/>
                    <a:pt x="1953" y="5862"/>
                  </a:cubicBezTo>
                  <a:cubicBezTo>
                    <a:pt x="2148" y="5569"/>
                    <a:pt x="2343" y="5374"/>
                    <a:pt x="2538" y="5179"/>
                  </a:cubicBezTo>
                  <a:lnTo>
                    <a:pt x="3612" y="4593"/>
                  </a:lnTo>
                  <a:close/>
                  <a:moveTo>
                    <a:pt x="2563" y="1"/>
                  </a:moveTo>
                  <a:cubicBezTo>
                    <a:pt x="1173" y="1"/>
                    <a:pt x="5" y="1141"/>
                    <a:pt x="99" y="2641"/>
                  </a:cubicBezTo>
                  <a:lnTo>
                    <a:pt x="99" y="2934"/>
                  </a:lnTo>
                  <a:lnTo>
                    <a:pt x="1758" y="3032"/>
                  </a:lnTo>
                  <a:lnTo>
                    <a:pt x="1758" y="2544"/>
                  </a:lnTo>
                  <a:cubicBezTo>
                    <a:pt x="1758" y="1763"/>
                    <a:pt x="2050" y="1373"/>
                    <a:pt x="2636" y="1373"/>
                  </a:cubicBezTo>
                  <a:cubicBezTo>
                    <a:pt x="2688" y="1355"/>
                    <a:pt x="2740" y="1347"/>
                    <a:pt x="2791" y="1347"/>
                  </a:cubicBezTo>
                  <a:cubicBezTo>
                    <a:pt x="3029" y="1347"/>
                    <a:pt x="3256" y="1522"/>
                    <a:pt x="3417" y="1763"/>
                  </a:cubicBezTo>
                  <a:cubicBezTo>
                    <a:pt x="3514" y="2153"/>
                    <a:pt x="3612" y="2544"/>
                    <a:pt x="3612" y="2934"/>
                  </a:cubicBezTo>
                  <a:lnTo>
                    <a:pt x="3612" y="3617"/>
                  </a:lnTo>
                  <a:cubicBezTo>
                    <a:pt x="2929" y="3813"/>
                    <a:pt x="2246" y="4105"/>
                    <a:pt x="1660" y="4496"/>
                  </a:cubicBezTo>
                  <a:cubicBezTo>
                    <a:pt x="1172" y="4691"/>
                    <a:pt x="782" y="5081"/>
                    <a:pt x="489" y="5569"/>
                  </a:cubicBezTo>
                  <a:cubicBezTo>
                    <a:pt x="196" y="6057"/>
                    <a:pt x="1" y="6643"/>
                    <a:pt x="1" y="7228"/>
                  </a:cubicBezTo>
                  <a:cubicBezTo>
                    <a:pt x="1" y="7619"/>
                    <a:pt x="99" y="7911"/>
                    <a:pt x="294" y="8302"/>
                  </a:cubicBezTo>
                  <a:cubicBezTo>
                    <a:pt x="391" y="8595"/>
                    <a:pt x="586" y="8790"/>
                    <a:pt x="879" y="9082"/>
                  </a:cubicBezTo>
                  <a:cubicBezTo>
                    <a:pt x="1172" y="9180"/>
                    <a:pt x="1465" y="9278"/>
                    <a:pt x="1758" y="9375"/>
                  </a:cubicBezTo>
                  <a:cubicBezTo>
                    <a:pt x="2246" y="9375"/>
                    <a:pt x="2636" y="9180"/>
                    <a:pt x="3026" y="8887"/>
                  </a:cubicBezTo>
                  <a:cubicBezTo>
                    <a:pt x="3319" y="8595"/>
                    <a:pt x="3514" y="8302"/>
                    <a:pt x="3612" y="7911"/>
                  </a:cubicBezTo>
                  <a:cubicBezTo>
                    <a:pt x="3709" y="8302"/>
                    <a:pt x="3807" y="8790"/>
                    <a:pt x="3905" y="9180"/>
                  </a:cubicBezTo>
                  <a:lnTo>
                    <a:pt x="5369" y="9180"/>
                  </a:lnTo>
                  <a:cubicBezTo>
                    <a:pt x="5271" y="8497"/>
                    <a:pt x="5271" y="7716"/>
                    <a:pt x="5271" y="7033"/>
                  </a:cubicBezTo>
                  <a:lnTo>
                    <a:pt x="5271" y="2934"/>
                  </a:lnTo>
                  <a:cubicBezTo>
                    <a:pt x="5271" y="2153"/>
                    <a:pt x="5076" y="1373"/>
                    <a:pt x="4685" y="787"/>
                  </a:cubicBezTo>
                  <a:cubicBezTo>
                    <a:pt x="4197" y="202"/>
                    <a:pt x="3514" y="6"/>
                    <a:pt x="2734" y="6"/>
                  </a:cubicBezTo>
                  <a:cubicBezTo>
                    <a:pt x="2676" y="3"/>
                    <a:pt x="2620" y="1"/>
                    <a:pt x="2563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90600" y="3537825"/>
              <a:ext cx="136650" cy="302925"/>
            </a:xfrm>
            <a:custGeom>
              <a:avLst/>
              <a:gdLst/>
              <a:ahLst/>
              <a:cxnLst/>
              <a:rect l="l" t="t" r="r" b="b"/>
              <a:pathLst>
                <a:path w="5466" h="12117" extrusionOk="0">
                  <a:moveTo>
                    <a:pt x="2831" y="1284"/>
                  </a:moveTo>
                  <a:cubicBezTo>
                    <a:pt x="3221" y="1284"/>
                    <a:pt x="3514" y="1479"/>
                    <a:pt x="3611" y="1869"/>
                  </a:cubicBezTo>
                  <a:cubicBezTo>
                    <a:pt x="3806" y="2357"/>
                    <a:pt x="3806" y="2845"/>
                    <a:pt x="3806" y="3333"/>
                  </a:cubicBezTo>
                  <a:lnTo>
                    <a:pt x="3806" y="5578"/>
                  </a:lnTo>
                  <a:cubicBezTo>
                    <a:pt x="3806" y="6163"/>
                    <a:pt x="3806" y="6749"/>
                    <a:pt x="3709" y="7334"/>
                  </a:cubicBezTo>
                  <a:lnTo>
                    <a:pt x="3611" y="7334"/>
                  </a:lnTo>
                  <a:cubicBezTo>
                    <a:pt x="3611" y="7725"/>
                    <a:pt x="3319" y="8018"/>
                    <a:pt x="2928" y="8018"/>
                  </a:cubicBezTo>
                  <a:cubicBezTo>
                    <a:pt x="2440" y="8018"/>
                    <a:pt x="2050" y="7822"/>
                    <a:pt x="1757" y="7627"/>
                  </a:cubicBezTo>
                  <a:lnTo>
                    <a:pt x="1757" y="1869"/>
                  </a:lnTo>
                  <a:cubicBezTo>
                    <a:pt x="2050" y="1479"/>
                    <a:pt x="2440" y="1284"/>
                    <a:pt x="2831" y="1284"/>
                  </a:cubicBezTo>
                  <a:close/>
                  <a:moveTo>
                    <a:pt x="3647" y="0"/>
                  </a:moveTo>
                  <a:cubicBezTo>
                    <a:pt x="3572" y="0"/>
                    <a:pt x="3495" y="5"/>
                    <a:pt x="3416" y="15"/>
                  </a:cubicBezTo>
                  <a:cubicBezTo>
                    <a:pt x="2733" y="15"/>
                    <a:pt x="2147" y="308"/>
                    <a:pt x="1757" y="796"/>
                  </a:cubicBezTo>
                  <a:lnTo>
                    <a:pt x="1757" y="113"/>
                  </a:lnTo>
                  <a:lnTo>
                    <a:pt x="0" y="113"/>
                  </a:lnTo>
                  <a:lnTo>
                    <a:pt x="0" y="12116"/>
                  </a:lnTo>
                  <a:lnTo>
                    <a:pt x="1757" y="12116"/>
                  </a:lnTo>
                  <a:lnTo>
                    <a:pt x="1757" y="8408"/>
                  </a:lnTo>
                  <a:cubicBezTo>
                    <a:pt x="2050" y="8896"/>
                    <a:pt x="2635" y="9189"/>
                    <a:pt x="3221" y="9286"/>
                  </a:cubicBezTo>
                  <a:cubicBezTo>
                    <a:pt x="4002" y="9286"/>
                    <a:pt x="4685" y="8896"/>
                    <a:pt x="4978" y="8213"/>
                  </a:cubicBezTo>
                  <a:cubicBezTo>
                    <a:pt x="5368" y="7334"/>
                    <a:pt x="5466" y="6456"/>
                    <a:pt x="5466" y="5578"/>
                  </a:cubicBezTo>
                  <a:lnTo>
                    <a:pt x="5466" y="3333"/>
                  </a:lnTo>
                  <a:cubicBezTo>
                    <a:pt x="5466" y="2552"/>
                    <a:pt x="5368" y="1772"/>
                    <a:pt x="5075" y="1089"/>
                  </a:cubicBezTo>
                  <a:cubicBezTo>
                    <a:pt x="4812" y="387"/>
                    <a:pt x="4312" y="0"/>
                    <a:pt x="3647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54075" y="3537575"/>
              <a:ext cx="124450" cy="232425"/>
            </a:xfrm>
            <a:custGeom>
              <a:avLst/>
              <a:gdLst/>
              <a:ahLst/>
              <a:cxnLst/>
              <a:rect l="l" t="t" r="r" b="b"/>
              <a:pathLst>
                <a:path w="4978" h="9297" extrusionOk="0">
                  <a:moveTo>
                    <a:pt x="2204" y="1"/>
                  </a:moveTo>
                  <a:cubicBezTo>
                    <a:pt x="1662" y="1"/>
                    <a:pt x="1187" y="204"/>
                    <a:pt x="781" y="611"/>
                  </a:cubicBezTo>
                  <a:cubicBezTo>
                    <a:pt x="390" y="1001"/>
                    <a:pt x="98" y="1587"/>
                    <a:pt x="195" y="2270"/>
                  </a:cubicBezTo>
                  <a:cubicBezTo>
                    <a:pt x="195" y="2660"/>
                    <a:pt x="293" y="3050"/>
                    <a:pt x="488" y="3441"/>
                  </a:cubicBezTo>
                  <a:cubicBezTo>
                    <a:pt x="683" y="3831"/>
                    <a:pt x="976" y="4124"/>
                    <a:pt x="1269" y="4417"/>
                  </a:cubicBezTo>
                  <a:lnTo>
                    <a:pt x="2830" y="5685"/>
                  </a:lnTo>
                  <a:cubicBezTo>
                    <a:pt x="3318" y="6076"/>
                    <a:pt x="3513" y="6564"/>
                    <a:pt x="3611" y="7052"/>
                  </a:cubicBezTo>
                  <a:cubicBezTo>
                    <a:pt x="3611" y="7344"/>
                    <a:pt x="3513" y="7540"/>
                    <a:pt x="3318" y="7735"/>
                  </a:cubicBezTo>
                  <a:cubicBezTo>
                    <a:pt x="3123" y="7930"/>
                    <a:pt x="2830" y="8028"/>
                    <a:pt x="2537" y="8028"/>
                  </a:cubicBezTo>
                  <a:cubicBezTo>
                    <a:pt x="2245" y="8028"/>
                    <a:pt x="1952" y="7832"/>
                    <a:pt x="1757" y="7637"/>
                  </a:cubicBezTo>
                  <a:cubicBezTo>
                    <a:pt x="1562" y="7149"/>
                    <a:pt x="1366" y="6759"/>
                    <a:pt x="1366" y="6271"/>
                  </a:cubicBezTo>
                  <a:lnTo>
                    <a:pt x="0" y="6759"/>
                  </a:lnTo>
                  <a:cubicBezTo>
                    <a:pt x="0" y="7442"/>
                    <a:pt x="293" y="8028"/>
                    <a:pt x="781" y="8613"/>
                  </a:cubicBezTo>
                  <a:cubicBezTo>
                    <a:pt x="1171" y="9003"/>
                    <a:pt x="1854" y="9296"/>
                    <a:pt x="2440" y="9296"/>
                  </a:cubicBezTo>
                  <a:cubicBezTo>
                    <a:pt x="3123" y="9296"/>
                    <a:pt x="3806" y="9101"/>
                    <a:pt x="4294" y="8613"/>
                  </a:cubicBezTo>
                  <a:cubicBezTo>
                    <a:pt x="4782" y="8223"/>
                    <a:pt x="4977" y="7540"/>
                    <a:pt x="4977" y="6954"/>
                  </a:cubicBezTo>
                  <a:cubicBezTo>
                    <a:pt x="4977" y="6466"/>
                    <a:pt x="4880" y="5978"/>
                    <a:pt x="4684" y="5588"/>
                  </a:cubicBezTo>
                  <a:cubicBezTo>
                    <a:pt x="4392" y="5197"/>
                    <a:pt x="4099" y="4807"/>
                    <a:pt x="3709" y="4514"/>
                  </a:cubicBezTo>
                  <a:lnTo>
                    <a:pt x="2147" y="2953"/>
                  </a:lnTo>
                  <a:cubicBezTo>
                    <a:pt x="1854" y="2758"/>
                    <a:pt x="1659" y="2465"/>
                    <a:pt x="1659" y="2074"/>
                  </a:cubicBezTo>
                  <a:cubicBezTo>
                    <a:pt x="1659" y="1879"/>
                    <a:pt x="1757" y="1587"/>
                    <a:pt x="1952" y="1391"/>
                  </a:cubicBezTo>
                  <a:cubicBezTo>
                    <a:pt x="2115" y="1228"/>
                    <a:pt x="2329" y="1150"/>
                    <a:pt x="2544" y="1150"/>
                  </a:cubicBezTo>
                  <a:cubicBezTo>
                    <a:pt x="2845" y="1150"/>
                    <a:pt x="3148" y="1302"/>
                    <a:pt x="3318" y="1587"/>
                  </a:cubicBezTo>
                  <a:cubicBezTo>
                    <a:pt x="3513" y="1879"/>
                    <a:pt x="3611" y="2367"/>
                    <a:pt x="3709" y="2758"/>
                  </a:cubicBezTo>
                  <a:lnTo>
                    <a:pt x="4782" y="2367"/>
                  </a:lnTo>
                  <a:cubicBezTo>
                    <a:pt x="4782" y="1684"/>
                    <a:pt x="4489" y="1099"/>
                    <a:pt x="4099" y="611"/>
                  </a:cubicBezTo>
                  <a:cubicBezTo>
                    <a:pt x="3760" y="272"/>
                    <a:pt x="3274" y="6"/>
                    <a:pt x="2768" y="6"/>
                  </a:cubicBezTo>
                  <a:cubicBezTo>
                    <a:pt x="2691" y="6"/>
                    <a:pt x="2614" y="12"/>
                    <a:pt x="2537" y="25"/>
                  </a:cubicBezTo>
                  <a:cubicBezTo>
                    <a:pt x="2424" y="9"/>
                    <a:pt x="2312" y="1"/>
                    <a:pt x="2204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600475" y="3447450"/>
              <a:ext cx="192775" cy="322550"/>
            </a:xfrm>
            <a:custGeom>
              <a:avLst/>
              <a:gdLst/>
              <a:ahLst/>
              <a:cxnLst/>
              <a:rect l="l" t="t" r="r" b="b"/>
              <a:pathLst>
                <a:path w="7711" h="12902" extrusionOk="0">
                  <a:moveTo>
                    <a:pt x="3124" y="1385"/>
                  </a:moveTo>
                  <a:cubicBezTo>
                    <a:pt x="3417" y="1385"/>
                    <a:pt x="3709" y="1483"/>
                    <a:pt x="3905" y="1678"/>
                  </a:cubicBezTo>
                  <a:cubicBezTo>
                    <a:pt x="4100" y="1776"/>
                    <a:pt x="4197" y="2069"/>
                    <a:pt x="4197" y="2361"/>
                  </a:cubicBezTo>
                  <a:cubicBezTo>
                    <a:pt x="4100" y="2947"/>
                    <a:pt x="4002" y="3532"/>
                    <a:pt x="3807" y="4020"/>
                  </a:cubicBezTo>
                  <a:cubicBezTo>
                    <a:pt x="3612" y="4606"/>
                    <a:pt x="3319" y="5094"/>
                    <a:pt x="2929" y="5582"/>
                  </a:cubicBezTo>
                  <a:cubicBezTo>
                    <a:pt x="2733" y="5094"/>
                    <a:pt x="2538" y="4606"/>
                    <a:pt x="2343" y="4118"/>
                  </a:cubicBezTo>
                  <a:cubicBezTo>
                    <a:pt x="2246" y="3630"/>
                    <a:pt x="2148" y="3240"/>
                    <a:pt x="2148" y="2752"/>
                  </a:cubicBezTo>
                  <a:cubicBezTo>
                    <a:pt x="2148" y="2459"/>
                    <a:pt x="2246" y="2069"/>
                    <a:pt x="2441" y="1776"/>
                  </a:cubicBezTo>
                  <a:cubicBezTo>
                    <a:pt x="2538" y="1483"/>
                    <a:pt x="2831" y="1385"/>
                    <a:pt x="3124" y="1385"/>
                  </a:cubicBezTo>
                  <a:close/>
                  <a:moveTo>
                    <a:pt x="2441" y="7534"/>
                  </a:moveTo>
                  <a:lnTo>
                    <a:pt x="4393" y="10559"/>
                  </a:lnTo>
                  <a:lnTo>
                    <a:pt x="4490" y="10559"/>
                  </a:lnTo>
                  <a:cubicBezTo>
                    <a:pt x="4100" y="11145"/>
                    <a:pt x="3417" y="11437"/>
                    <a:pt x="2733" y="11437"/>
                  </a:cubicBezTo>
                  <a:cubicBezTo>
                    <a:pt x="2664" y="11455"/>
                    <a:pt x="2598" y="11463"/>
                    <a:pt x="2535" y="11463"/>
                  </a:cubicBezTo>
                  <a:cubicBezTo>
                    <a:pt x="2242" y="11463"/>
                    <a:pt x="2016" y="11288"/>
                    <a:pt x="1855" y="11047"/>
                  </a:cubicBezTo>
                  <a:cubicBezTo>
                    <a:pt x="1758" y="10754"/>
                    <a:pt x="1660" y="10364"/>
                    <a:pt x="1660" y="10071"/>
                  </a:cubicBezTo>
                  <a:cubicBezTo>
                    <a:pt x="1660" y="9583"/>
                    <a:pt x="1758" y="9095"/>
                    <a:pt x="1855" y="8705"/>
                  </a:cubicBezTo>
                  <a:cubicBezTo>
                    <a:pt x="2050" y="8314"/>
                    <a:pt x="2246" y="7924"/>
                    <a:pt x="2441" y="7534"/>
                  </a:cubicBezTo>
                  <a:close/>
                  <a:moveTo>
                    <a:pt x="3490" y="0"/>
                  </a:moveTo>
                  <a:cubicBezTo>
                    <a:pt x="3401" y="0"/>
                    <a:pt x="3311" y="6"/>
                    <a:pt x="3221" y="19"/>
                  </a:cubicBezTo>
                  <a:cubicBezTo>
                    <a:pt x="3122" y="7"/>
                    <a:pt x="3025" y="1"/>
                    <a:pt x="2929" y="1"/>
                  </a:cubicBezTo>
                  <a:cubicBezTo>
                    <a:pt x="2270" y="1"/>
                    <a:pt x="1696" y="289"/>
                    <a:pt x="1270" y="800"/>
                  </a:cubicBezTo>
                  <a:cubicBezTo>
                    <a:pt x="684" y="1288"/>
                    <a:pt x="489" y="2069"/>
                    <a:pt x="489" y="2752"/>
                  </a:cubicBezTo>
                  <a:cubicBezTo>
                    <a:pt x="489" y="3240"/>
                    <a:pt x="586" y="3728"/>
                    <a:pt x="782" y="4216"/>
                  </a:cubicBezTo>
                  <a:cubicBezTo>
                    <a:pt x="977" y="4704"/>
                    <a:pt x="1270" y="5289"/>
                    <a:pt x="1562" y="5777"/>
                  </a:cubicBezTo>
                  <a:lnTo>
                    <a:pt x="1855" y="6363"/>
                  </a:lnTo>
                  <a:cubicBezTo>
                    <a:pt x="1367" y="6851"/>
                    <a:pt x="879" y="7436"/>
                    <a:pt x="489" y="8022"/>
                  </a:cubicBezTo>
                  <a:cubicBezTo>
                    <a:pt x="196" y="8607"/>
                    <a:pt x="1" y="9388"/>
                    <a:pt x="1" y="10071"/>
                  </a:cubicBezTo>
                  <a:cubicBezTo>
                    <a:pt x="1" y="10754"/>
                    <a:pt x="294" y="11535"/>
                    <a:pt x="782" y="12121"/>
                  </a:cubicBezTo>
                  <a:cubicBezTo>
                    <a:pt x="1270" y="12608"/>
                    <a:pt x="1953" y="12901"/>
                    <a:pt x="2733" y="12901"/>
                  </a:cubicBezTo>
                  <a:cubicBezTo>
                    <a:pt x="3319" y="12901"/>
                    <a:pt x="3807" y="12804"/>
                    <a:pt x="4295" y="12511"/>
                  </a:cubicBezTo>
                  <a:cubicBezTo>
                    <a:pt x="4783" y="12316"/>
                    <a:pt x="5173" y="12023"/>
                    <a:pt x="5466" y="11633"/>
                  </a:cubicBezTo>
                  <a:cubicBezTo>
                    <a:pt x="5661" y="11828"/>
                    <a:pt x="5856" y="12121"/>
                    <a:pt x="6149" y="12316"/>
                  </a:cubicBezTo>
                  <a:cubicBezTo>
                    <a:pt x="6344" y="12413"/>
                    <a:pt x="6540" y="12511"/>
                    <a:pt x="6735" y="12706"/>
                  </a:cubicBezTo>
                  <a:cubicBezTo>
                    <a:pt x="6930" y="12804"/>
                    <a:pt x="7223" y="12901"/>
                    <a:pt x="7515" y="12901"/>
                  </a:cubicBezTo>
                  <a:lnTo>
                    <a:pt x="7711" y="12901"/>
                  </a:lnTo>
                  <a:lnTo>
                    <a:pt x="7711" y="11145"/>
                  </a:lnTo>
                  <a:cubicBezTo>
                    <a:pt x="7418" y="11145"/>
                    <a:pt x="7223" y="11047"/>
                    <a:pt x="7028" y="10949"/>
                  </a:cubicBezTo>
                  <a:cubicBezTo>
                    <a:pt x="6832" y="10852"/>
                    <a:pt x="6637" y="10657"/>
                    <a:pt x="6442" y="10461"/>
                  </a:cubicBezTo>
                  <a:cubicBezTo>
                    <a:pt x="6832" y="9973"/>
                    <a:pt x="7125" y="9388"/>
                    <a:pt x="7320" y="8802"/>
                  </a:cubicBezTo>
                  <a:cubicBezTo>
                    <a:pt x="7515" y="8217"/>
                    <a:pt x="7711" y="7534"/>
                    <a:pt x="7711" y="6948"/>
                  </a:cubicBezTo>
                  <a:lnTo>
                    <a:pt x="6052" y="6948"/>
                  </a:lnTo>
                  <a:cubicBezTo>
                    <a:pt x="5954" y="7826"/>
                    <a:pt x="5759" y="8607"/>
                    <a:pt x="5368" y="9486"/>
                  </a:cubicBezTo>
                  <a:lnTo>
                    <a:pt x="3514" y="6460"/>
                  </a:lnTo>
                  <a:cubicBezTo>
                    <a:pt x="4100" y="5875"/>
                    <a:pt x="4685" y="5192"/>
                    <a:pt x="5173" y="4508"/>
                  </a:cubicBezTo>
                  <a:cubicBezTo>
                    <a:pt x="5661" y="3825"/>
                    <a:pt x="5856" y="3142"/>
                    <a:pt x="5856" y="2361"/>
                  </a:cubicBezTo>
                  <a:cubicBezTo>
                    <a:pt x="5856" y="1678"/>
                    <a:pt x="5661" y="1093"/>
                    <a:pt x="5076" y="605"/>
                  </a:cubicBezTo>
                  <a:cubicBezTo>
                    <a:pt x="4652" y="266"/>
                    <a:pt x="4081" y="0"/>
                    <a:pt x="3490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910350" y="3450350"/>
              <a:ext cx="178125" cy="317200"/>
            </a:xfrm>
            <a:custGeom>
              <a:avLst/>
              <a:gdLst/>
              <a:ahLst/>
              <a:cxnLst/>
              <a:rect l="l" t="t" r="r" b="b"/>
              <a:pathLst>
                <a:path w="7125" h="12688" extrusionOk="0">
                  <a:moveTo>
                    <a:pt x="3611" y="2538"/>
                  </a:moveTo>
                  <a:lnTo>
                    <a:pt x="4685" y="8198"/>
                  </a:lnTo>
                  <a:lnTo>
                    <a:pt x="2537" y="8198"/>
                  </a:lnTo>
                  <a:lnTo>
                    <a:pt x="3611" y="2538"/>
                  </a:lnTo>
                  <a:close/>
                  <a:moveTo>
                    <a:pt x="2733" y="1"/>
                  </a:moveTo>
                  <a:lnTo>
                    <a:pt x="0" y="12688"/>
                  </a:lnTo>
                  <a:lnTo>
                    <a:pt x="1659" y="12688"/>
                  </a:lnTo>
                  <a:lnTo>
                    <a:pt x="2245" y="9467"/>
                  </a:lnTo>
                  <a:lnTo>
                    <a:pt x="4880" y="9467"/>
                  </a:lnTo>
                  <a:lnTo>
                    <a:pt x="5368" y="12688"/>
                  </a:lnTo>
                  <a:lnTo>
                    <a:pt x="7124" y="12688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117725" y="3537825"/>
              <a:ext cx="136650" cy="302925"/>
            </a:xfrm>
            <a:custGeom>
              <a:avLst/>
              <a:gdLst/>
              <a:ahLst/>
              <a:cxnLst/>
              <a:rect l="l" t="t" r="r" b="b"/>
              <a:pathLst>
                <a:path w="5466" h="12117" extrusionOk="0">
                  <a:moveTo>
                    <a:pt x="2831" y="1284"/>
                  </a:moveTo>
                  <a:cubicBezTo>
                    <a:pt x="3221" y="1284"/>
                    <a:pt x="3514" y="1479"/>
                    <a:pt x="3611" y="1869"/>
                  </a:cubicBezTo>
                  <a:cubicBezTo>
                    <a:pt x="3807" y="2357"/>
                    <a:pt x="3807" y="2845"/>
                    <a:pt x="3807" y="3333"/>
                  </a:cubicBezTo>
                  <a:lnTo>
                    <a:pt x="3807" y="5578"/>
                  </a:lnTo>
                  <a:cubicBezTo>
                    <a:pt x="3807" y="6163"/>
                    <a:pt x="3807" y="6749"/>
                    <a:pt x="3709" y="7334"/>
                  </a:cubicBezTo>
                  <a:lnTo>
                    <a:pt x="3514" y="7334"/>
                  </a:lnTo>
                  <a:cubicBezTo>
                    <a:pt x="3514" y="7627"/>
                    <a:pt x="3221" y="7920"/>
                    <a:pt x="2928" y="7920"/>
                  </a:cubicBezTo>
                  <a:cubicBezTo>
                    <a:pt x="2538" y="7920"/>
                    <a:pt x="2050" y="7822"/>
                    <a:pt x="1757" y="7530"/>
                  </a:cubicBezTo>
                  <a:lnTo>
                    <a:pt x="1757" y="1772"/>
                  </a:lnTo>
                  <a:cubicBezTo>
                    <a:pt x="2050" y="1479"/>
                    <a:pt x="2440" y="1284"/>
                    <a:pt x="2831" y="1284"/>
                  </a:cubicBezTo>
                  <a:close/>
                  <a:moveTo>
                    <a:pt x="3623" y="0"/>
                  </a:moveTo>
                  <a:cubicBezTo>
                    <a:pt x="3554" y="0"/>
                    <a:pt x="3485" y="5"/>
                    <a:pt x="3416" y="15"/>
                  </a:cubicBezTo>
                  <a:cubicBezTo>
                    <a:pt x="2733" y="15"/>
                    <a:pt x="2050" y="308"/>
                    <a:pt x="1660" y="796"/>
                  </a:cubicBezTo>
                  <a:lnTo>
                    <a:pt x="1660" y="113"/>
                  </a:lnTo>
                  <a:lnTo>
                    <a:pt x="0" y="113"/>
                  </a:lnTo>
                  <a:lnTo>
                    <a:pt x="0" y="12116"/>
                  </a:lnTo>
                  <a:lnTo>
                    <a:pt x="1660" y="12116"/>
                  </a:lnTo>
                  <a:lnTo>
                    <a:pt x="1660" y="8408"/>
                  </a:lnTo>
                  <a:cubicBezTo>
                    <a:pt x="2050" y="8896"/>
                    <a:pt x="2635" y="9189"/>
                    <a:pt x="3221" y="9286"/>
                  </a:cubicBezTo>
                  <a:cubicBezTo>
                    <a:pt x="3904" y="9286"/>
                    <a:pt x="4587" y="8896"/>
                    <a:pt x="4978" y="8213"/>
                  </a:cubicBezTo>
                  <a:cubicBezTo>
                    <a:pt x="5270" y="7334"/>
                    <a:pt x="5466" y="6456"/>
                    <a:pt x="5466" y="5578"/>
                  </a:cubicBezTo>
                  <a:lnTo>
                    <a:pt x="5466" y="3333"/>
                  </a:lnTo>
                  <a:cubicBezTo>
                    <a:pt x="5466" y="2552"/>
                    <a:pt x="5270" y="1772"/>
                    <a:pt x="5075" y="1089"/>
                  </a:cubicBezTo>
                  <a:cubicBezTo>
                    <a:pt x="4812" y="387"/>
                    <a:pt x="4233" y="0"/>
                    <a:pt x="3623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290950" y="3537825"/>
              <a:ext cx="136650" cy="302925"/>
            </a:xfrm>
            <a:custGeom>
              <a:avLst/>
              <a:gdLst/>
              <a:ahLst/>
              <a:cxnLst/>
              <a:rect l="l" t="t" r="r" b="b"/>
              <a:pathLst>
                <a:path w="5466" h="12117" extrusionOk="0">
                  <a:moveTo>
                    <a:pt x="2733" y="1284"/>
                  </a:moveTo>
                  <a:cubicBezTo>
                    <a:pt x="3123" y="1284"/>
                    <a:pt x="3416" y="1479"/>
                    <a:pt x="3514" y="1869"/>
                  </a:cubicBezTo>
                  <a:cubicBezTo>
                    <a:pt x="3709" y="2357"/>
                    <a:pt x="3709" y="2845"/>
                    <a:pt x="3709" y="3333"/>
                  </a:cubicBezTo>
                  <a:lnTo>
                    <a:pt x="3709" y="5578"/>
                  </a:lnTo>
                  <a:cubicBezTo>
                    <a:pt x="3709" y="6163"/>
                    <a:pt x="3709" y="6749"/>
                    <a:pt x="3611" y="7334"/>
                  </a:cubicBezTo>
                  <a:cubicBezTo>
                    <a:pt x="3514" y="7725"/>
                    <a:pt x="3221" y="8018"/>
                    <a:pt x="2831" y="8018"/>
                  </a:cubicBezTo>
                  <a:cubicBezTo>
                    <a:pt x="2343" y="8018"/>
                    <a:pt x="1952" y="7822"/>
                    <a:pt x="1660" y="7627"/>
                  </a:cubicBezTo>
                  <a:lnTo>
                    <a:pt x="1660" y="1869"/>
                  </a:lnTo>
                  <a:cubicBezTo>
                    <a:pt x="1952" y="1479"/>
                    <a:pt x="2343" y="1284"/>
                    <a:pt x="2733" y="1284"/>
                  </a:cubicBezTo>
                  <a:close/>
                  <a:moveTo>
                    <a:pt x="3549" y="0"/>
                  </a:moveTo>
                  <a:cubicBezTo>
                    <a:pt x="3474" y="0"/>
                    <a:pt x="3397" y="5"/>
                    <a:pt x="3319" y="15"/>
                  </a:cubicBezTo>
                  <a:cubicBezTo>
                    <a:pt x="2635" y="15"/>
                    <a:pt x="2050" y="308"/>
                    <a:pt x="1660" y="796"/>
                  </a:cubicBezTo>
                  <a:lnTo>
                    <a:pt x="1660" y="113"/>
                  </a:lnTo>
                  <a:lnTo>
                    <a:pt x="0" y="113"/>
                  </a:lnTo>
                  <a:lnTo>
                    <a:pt x="0" y="12116"/>
                  </a:lnTo>
                  <a:lnTo>
                    <a:pt x="1660" y="12116"/>
                  </a:lnTo>
                  <a:lnTo>
                    <a:pt x="1660" y="8408"/>
                  </a:lnTo>
                  <a:cubicBezTo>
                    <a:pt x="1952" y="8896"/>
                    <a:pt x="2538" y="9189"/>
                    <a:pt x="3123" y="9286"/>
                  </a:cubicBezTo>
                  <a:cubicBezTo>
                    <a:pt x="3904" y="9286"/>
                    <a:pt x="4587" y="8896"/>
                    <a:pt x="4880" y="8213"/>
                  </a:cubicBezTo>
                  <a:cubicBezTo>
                    <a:pt x="5270" y="7334"/>
                    <a:pt x="5466" y="6456"/>
                    <a:pt x="5368" y="5578"/>
                  </a:cubicBezTo>
                  <a:lnTo>
                    <a:pt x="5368" y="3333"/>
                  </a:lnTo>
                  <a:cubicBezTo>
                    <a:pt x="5368" y="2552"/>
                    <a:pt x="5270" y="1772"/>
                    <a:pt x="4978" y="1089"/>
                  </a:cubicBezTo>
                  <a:cubicBezTo>
                    <a:pt x="4714" y="387"/>
                    <a:pt x="4215" y="0"/>
                    <a:pt x="3549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466625" y="3450350"/>
              <a:ext cx="43925" cy="317200"/>
            </a:xfrm>
            <a:custGeom>
              <a:avLst/>
              <a:gdLst/>
              <a:ahLst/>
              <a:cxnLst/>
              <a:rect l="l" t="t" r="r" b="b"/>
              <a:pathLst>
                <a:path w="1757" h="12688" extrusionOk="0">
                  <a:moveTo>
                    <a:pt x="0" y="1"/>
                  </a:moveTo>
                  <a:lnTo>
                    <a:pt x="0" y="12688"/>
                  </a:lnTo>
                  <a:lnTo>
                    <a:pt x="1757" y="12688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56900" y="3462550"/>
              <a:ext cx="41500" cy="305000"/>
            </a:xfrm>
            <a:custGeom>
              <a:avLst/>
              <a:gdLst/>
              <a:ahLst/>
              <a:cxnLst/>
              <a:rect l="l" t="t" r="r" b="b"/>
              <a:pathLst>
                <a:path w="1660" h="12200" extrusionOk="0">
                  <a:moveTo>
                    <a:pt x="0" y="1"/>
                  </a:moveTo>
                  <a:lnTo>
                    <a:pt x="0" y="1757"/>
                  </a:lnTo>
                  <a:lnTo>
                    <a:pt x="1659" y="1757"/>
                  </a:lnTo>
                  <a:lnTo>
                    <a:pt x="1659" y="1"/>
                  </a:lnTo>
                  <a:close/>
                  <a:moveTo>
                    <a:pt x="0" y="3124"/>
                  </a:moveTo>
                  <a:lnTo>
                    <a:pt x="0" y="12200"/>
                  </a:lnTo>
                  <a:lnTo>
                    <a:pt x="1659" y="12200"/>
                  </a:lnTo>
                  <a:lnTo>
                    <a:pt x="1659" y="3124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637400" y="3535750"/>
              <a:ext cx="129325" cy="234250"/>
            </a:xfrm>
            <a:custGeom>
              <a:avLst/>
              <a:gdLst/>
              <a:ahLst/>
              <a:cxnLst/>
              <a:rect l="l" t="t" r="r" b="b"/>
              <a:pathLst>
                <a:path w="5173" h="9370" extrusionOk="0">
                  <a:moveTo>
                    <a:pt x="2636" y="0"/>
                  </a:moveTo>
                  <a:cubicBezTo>
                    <a:pt x="2050" y="0"/>
                    <a:pt x="1464" y="98"/>
                    <a:pt x="976" y="488"/>
                  </a:cubicBezTo>
                  <a:cubicBezTo>
                    <a:pt x="586" y="781"/>
                    <a:pt x="293" y="1172"/>
                    <a:pt x="196" y="1660"/>
                  </a:cubicBezTo>
                  <a:cubicBezTo>
                    <a:pt x="98" y="2343"/>
                    <a:pt x="1" y="3026"/>
                    <a:pt x="1" y="3611"/>
                  </a:cubicBezTo>
                  <a:lnTo>
                    <a:pt x="1" y="5758"/>
                  </a:lnTo>
                  <a:cubicBezTo>
                    <a:pt x="1" y="6344"/>
                    <a:pt x="98" y="7027"/>
                    <a:pt x="196" y="7710"/>
                  </a:cubicBezTo>
                  <a:cubicBezTo>
                    <a:pt x="293" y="8198"/>
                    <a:pt x="586" y="8589"/>
                    <a:pt x="976" y="8881"/>
                  </a:cubicBezTo>
                  <a:cubicBezTo>
                    <a:pt x="1464" y="9174"/>
                    <a:pt x="2050" y="9369"/>
                    <a:pt x="2636" y="9369"/>
                  </a:cubicBezTo>
                  <a:cubicBezTo>
                    <a:pt x="3416" y="9369"/>
                    <a:pt x="4099" y="9174"/>
                    <a:pt x="4587" y="8589"/>
                  </a:cubicBezTo>
                  <a:cubicBezTo>
                    <a:pt x="4978" y="7905"/>
                    <a:pt x="5173" y="7222"/>
                    <a:pt x="5173" y="6441"/>
                  </a:cubicBezTo>
                  <a:lnTo>
                    <a:pt x="5173" y="5758"/>
                  </a:lnTo>
                  <a:lnTo>
                    <a:pt x="3611" y="5758"/>
                  </a:lnTo>
                  <a:lnTo>
                    <a:pt x="3611" y="6539"/>
                  </a:lnTo>
                  <a:cubicBezTo>
                    <a:pt x="3611" y="6929"/>
                    <a:pt x="3611" y="7320"/>
                    <a:pt x="3416" y="7710"/>
                  </a:cubicBezTo>
                  <a:cubicBezTo>
                    <a:pt x="3336" y="7951"/>
                    <a:pt x="3124" y="8126"/>
                    <a:pt x="2888" y="8126"/>
                  </a:cubicBezTo>
                  <a:cubicBezTo>
                    <a:pt x="2837" y="8126"/>
                    <a:pt x="2785" y="8118"/>
                    <a:pt x="2733" y="8101"/>
                  </a:cubicBezTo>
                  <a:cubicBezTo>
                    <a:pt x="2440" y="8101"/>
                    <a:pt x="2245" y="8101"/>
                    <a:pt x="2050" y="7905"/>
                  </a:cubicBezTo>
                  <a:cubicBezTo>
                    <a:pt x="1952" y="7808"/>
                    <a:pt x="1855" y="7613"/>
                    <a:pt x="1757" y="7417"/>
                  </a:cubicBezTo>
                  <a:cubicBezTo>
                    <a:pt x="1757" y="7027"/>
                    <a:pt x="1660" y="6539"/>
                    <a:pt x="1660" y="6149"/>
                  </a:cubicBezTo>
                  <a:lnTo>
                    <a:pt x="1660" y="3319"/>
                  </a:lnTo>
                  <a:cubicBezTo>
                    <a:pt x="1660" y="2928"/>
                    <a:pt x="1757" y="2538"/>
                    <a:pt x="1757" y="2050"/>
                  </a:cubicBezTo>
                  <a:cubicBezTo>
                    <a:pt x="1757" y="1855"/>
                    <a:pt x="1855" y="1660"/>
                    <a:pt x="2050" y="1464"/>
                  </a:cubicBezTo>
                  <a:cubicBezTo>
                    <a:pt x="2245" y="1367"/>
                    <a:pt x="2440" y="1269"/>
                    <a:pt x="2636" y="1269"/>
                  </a:cubicBezTo>
                  <a:cubicBezTo>
                    <a:pt x="2928" y="1269"/>
                    <a:pt x="3221" y="1367"/>
                    <a:pt x="3416" y="1660"/>
                  </a:cubicBezTo>
                  <a:cubicBezTo>
                    <a:pt x="3611" y="2050"/>
                    <a:pt x="3611" y="2440"/>
                    <a:pt x="3611" y="2928"/>
                  </a:cubicBezTo>
                  <a:lnTo>
                    <a:pt x="3611" y="3416"/>
                  </a:lnTo>
                  <a:lnTo>
                    <a:pt x="5075" y="3416"/>
                  </a:lnTo>
                  <a:lnTo>
                    <a:pt x="5075" y="2831"/>
                  </a:lnTo>
                  <a:cubicBezTo>
                    <a:pt x="5173" y="2343"/>
                    <a:pt x="5075" y="1757"/>
                    <a:pt x="4880" y="1269"/>
                  </a:cubicBezTo>
                  <a:cubicBezTo>
                    <a:pt x="4783" y="879"/>
                    <a:pt x="4490" y="586"/>
                    <a:pt x="4197" y="391"/>
                  </a:cubicBezTo>
                  <a:cubicBezTo>
                    <a:pt x="3709" y="98"/>
                    <a:pt x="3124" y="0"/>
                    <a:pt x="2636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96000" y="3537575"/>
              <a:ext cx="136650" cy="232425"/>
            </a:xfrm>
            <a:custGeom>
              <a:avLst/>
              <a:gdLst/>
              <a:ahLst/>
              <a:cxnLst/>
              <a:rect l="l" t="t" r="r" b="b"/>
              <a:pathLst>
                <a:path w="5466" h="9297" extrusionOk="0">
                  <a:moveTo>
                    <a:pt x="3611" y="4514"/>
                  </a:moveTo>
                  <a:lnTo>
                    <a:pt x="3611" y="7052"/>
                  </a:lnTo>
                  <a:cubicBezTo>
                    <a:pt x="3513" y="7247"/>
                    <a:pt x="3318" y="7442"/>
                    <a:pt x="3123" y="7540"/>
                  </a:cubicBezTo>
                  <a:cubicBezTo>
                    <a:pt x="3025" y="7735"/>
                    <a:pt x="2733" y="7832"/>
                    <a:pt x="2537" y="7832"/>
                  </a:cubicBezTo>
                  <a:cubicBezTo>
                    <a:pt x="2245" y="7832"/>
                    <a:pt x="2050" y="7735"/>
                    <a:pt x="1952" y="7540"/>
                  </a:cubicBezTo>
                  <a:cubicBezTo>
                    <a:pt x="1757" y="7247"/>
                    <a:pt x="1659" y="6954"/>
                    <a:pt x="1757" y="6661"/>
                  </a:cubicBezTo>
                  <a:cubicBezTo>
                    <a:pt x="1659" y="6368"/>
                    <a:pt x="1757" y="5978"/>
                    <a:pt x="1952" y="5783"/>
                  </a:cubicBezTo>
                  <a:cubicBezTo>
                    <a:pt x="2147" y="5490"/>
                    <a:pt x="2342" y="5295"/>
                    <a:pt x="2537" y="5100"/>
                  </a:cubicBezTo>
                  <a:lnTo>
                    <a:pt x="3611" y="4514"/>
                  </a:lnTo>
                  <a:close/>
                  <a:moveTo>
                    <a:pt x="2490" y="1"/>
                  </a:moveTo>
                  <a:cubicBezTo>
                    <a:pt x="1925" y="1"/>
                    <a:pt x="1383" y="204"/>
                    <a:pt x="976" y="611"/>
                  </a:cubicBezTo>
                  <a:cubicBezTo>
                    <a:pt x="390" y="1099"/>
                    <a:pt x="98" y="1782"/>
                    <a:pt x="98" y="2562"/>
                  </a:cubicBezTo>
                  <a:lnTo>
                    <a:pt x="98" y="2855"/>
                  </a:lnTo>
                  <a:lnTo>
                    <a:pt x="1757" y="2953"/>
                  </a:lnTo>
                  <a:lnTo>
                    <a:pt x="1757" y="2465"/>
                  </a:lnTo>
                  <a:cubicBezTo>
                    <a:pt x="1757" y="1684"/>
                    <a:pt x="2050" y="1294"/>
                    <a:pt x="2733" y="1294"/>
                  </a:cubicBezTo>
                  <a:cubicBezTo>
                    <a:pt x="2785" y="1276"/>
                    <a:pt x="2836" y="1268"/>
                    <a:pt x="2887" y="1268"/>
                  </a:cubicBezTo>
                  <a:cubicBezTo>
                    <a:pt x="3123" y="1268"/>
                    <a:pt x="3335" y="1443"/>
                    <a:pt x="3416" y="1684"/>
                  </a:cubicBezTo>
                  <a:cubicBezTo>
                    <a:pt x="3513" y="1977"/>
                    <a:pt x="3611" y="2465"/>
                    <a:pt x="3611" y="2855"/>
                  </a:cubicBezTo>
                  <a:lnTo>
                    <a:pt x="3611" y="3538"/>
                  </a:lnTo>
                  <a:cubicBezTo>
                    <a:pt x="2928" y="3734"/>
                    <a:pt x="2245" y="4026"/>
                    <a:pt x="1659" y="4417"/>
                  </a:cubicBezTo>
                  <a:cubicBezTo>
                    <a:pt x="1171" y="4612"/>
                    <a:pt x="781" y="5002"/>
                    <a:pt x="488" y="5490"/>
                  </a:cubicBezTo>
                  <a:cubicBezTo>
                    <a:pt x="195" y="5978"/>
                    <a:pt x="0" y="6564"/>
                    <a:pt x="0" y="7149"/>
                  </a:cubicBezTo>
                  <a:cubicBezTo>
                    <a:pt x="0" y="7540"/>
                    <a:pt x="98" y="7832"/>
                    <a:pt x="293" y="8223"/>
                  </a:cubicBezTo>
                  <a:cubicBezTo>
                    <a:pt x="390" y="8516"/>
                    <a:pt x="683" y="8711"/>
                    <a:pt x="976" y="9003"/>
                  </a:cubicBezTo>
                  <a:cubicBezTo>
                    <a:pt x="1171" y="9199"/>
                    <a:pt x="1562" y="9296"/>
                    <a:pt x="1854" y="9296"/>
                  </a:cubicBezTo>
                  <a:cubicBezTo>
                    <a:pt x="2342" y="9296"/>
                    <a:pt x="2733" y="9101"/>
                    <a:pt x="3123" y="8808"/>
                  </a:cubicBezTo>
                  <a:cubicBezTo>
                    <a:pt x="3416" y="8516"/>
                    <a:pt x="3611" y="8223"/>
                    <a:pt x="3709" y="7832"/>
                  </a:cubicBezTo>
                  <a:cubicBezTo>
                    <a:pt x="3806" y="8125"/>
                    <a:pt x="3806" y="8516"/>
                    <a:pt x="4001" y="9101"/>
                  </a:cubicBezTo>
                  <a:lnTo>
                    <a:pt x="5465" y="9101"/>
                  </a:lnTo>
                  <a:cubicBezTo>
                    <a:pt x="5368" y="8418"/>
                    <a:pt x="5368" y="7637"/>
                    <a:pt x="5368" y="6954"/>
                  </a:cubicBezTo>
                  <a:lnTo>
                    <a:pt x="5368" y="2855"/>
                  </a:lnTo>
                  <a:cubicBezTo>
                    <a:pt x="5368" y="2074"/>
                    <a:pt x="5172" y="1294"/>
                    <a:pt x="4782" y="708"/>
                  </a:cubicBezTo>
                  <a:cubicBezTo>
                    <a:pt x="4357" y="283"/>
                    <a:pt x="3710" y="6"/>
                    <a:pt x="3099" y="6"/>
                  </a:cubicBezTo>
                  <a:cubicBezTo>
                    <a:pt x="3008" y="6"/>
                    <a:pt x="2918" y="12"/>
                    <a:pt x="2830" y="25"/>
                  </a:cubicBezTo>
                  <a:cubicBezTo>
                    <a:pt x="2716" y="9"/>
                    <a:pt x="2603" y="1"/>
                    <a:pt x="2490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952125" y="3474750"/>
              <a:ext cx="102500" cy="295250"/>
            </a:xfrm>
            <a:custGeom>
              <a:avLst/>
              <a:gdLst/>
              <a:ahLst/>
              <a:cxnLst/>
              <a:rect l="l" t="t" r="r" b="b"/>
              <a:pathLst>
                <a:path w="4100" h="11810" extrusionOk="0">
                  <a:moveTo>
                    <a:pt x="977" y="1"/>
                  </a:moveTo>
                  <a:lnTo>
                    <a:pt x="977" y="2636"/>
                  </a:lnTo>
                  <a:lnTo>
                    <a:pt x="1" y="2636"/>
                  </a:lnTo>
                  <a:lnTo>
                    <a:pt x="1" y="3709"/>
                  </a:lnTo>
                  <a:lnTo>
                    <a:pt x="977" y="3709"/>
                  </a:lnTo>
                  <a:lnTo>
                    <a:pt x="977" y="9662"/>
                  </a:lnTo>
                  <a:cubicBezTo>
                    <a:pt x="879" y="10150"/>
                    <a:pt x="1074" y="10736"/>
                    <a:pt x="1465" y="11224"/>
                  </a:cubicBezTo>
                  <a:cubicBezTo>
                    <a:pt x="1758" y="11614"/>
                    <a:pt x="2343" y="11809"/>
                    <a:pt x="2929" y="11809"/>
                  </a:cubicBezTo>
                  <a:cubicBezTo>
                    <a:pt x="3319" y="11809"/>
                    <a:pt x="3612" y="11712"/>
                    <a:pt x="4002" y="11712"/>
                  </a:cubicBezTo>
                  <a:lnTo>
                    <a:pt x="4002" y="10443"/>
                  </a:lnTo>
                  <a:cubicBezTo>
                    <a:pt x="3905" y="10492"/>
                    <a:pt x="3807" y="10516"/>
                    <a:pt x="3709" y="10516"/>
                  </a:cubicBezTo>
                  <a:cubicBezTo>
                    <a:pt x="3612" y="10516"/>
                    <a:pt x="3514" y="10492"/>
                    <a:pt x="3417" y="10443"/>
                  </a:cubicBezTo>
                  <a:cubicBezTo>
                    <a:pt x="3364" y="10469"/>
                    <a:pt x="3305" y="10481"/>
                    <a:pt x="3244" y="10481"/>
                  </a:cubicBezTo>
                  <a:cubicBezTo>
                    <a:pt x="3079" y="10481"/>
                    <a:pt x="2903" y="10391"/>
                    <a:pt x="2831" y="10248"/>
                  </a:cubicBezTo>
                  <a:cubicBezTo>
                    <a:pt x="2636" y="10053"/>
                    <a:pt x="2636" y="9760"/>
                    <a:pt x="2636" y="9467"/>
                  </a:cubicBezTo>
                  <a:lnTo>
                    <a:pt x="2636" y="3709"/>
                  </a:lnTo>
                  <a:lnTo>
                    <a:pt x="4100" y="3709"/>
                  </a:lnTo>
                  <a:lnTo>
                    <a:pt x="4100" y="2636"/>
                  </a:lnTo>
                  <a:lnTo>
                    <a:pt x="2636" y="2636"/>
                  </a:lnTo>
                  <a:lnTo>
                    <a:pt x="2636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086325" y="3462550"/>
              <a:ext cx="41500" cy="305000"/>
            </a:xfrm>
            <a:custGeom>
              <a:avLst/>
              <a:gdLst/>
              <a:ahLst/>
              <a:cxnLst/>
              <a:rect l="l" t="t" r="r" b="b"/>
              <a:pathLst>
                <a:path w="1660" h="12200" extrusionOk="0">
                  <a:moveTo>
                    <a:pt x="1" y="1"/>
                  </a:moveTo>
                  <a:lnTo>
                    <a:pt x="1" y="1757"/>
                  </a:lnTo>
                  <a:lnTo>
                    <a:pt x="1660" y="1757"/>
                  </a:lnTo>
                  <a:lnTo>
                    <a:pt x="1660" y="1"/>
                  </a:lnTo>
                  <a:close/>
                  <a:moveTo>
                    <a:pt x="1" y="3124"/>
                  </a:moveTo>
                  <a:lnTo>
                    <a:pt x="1" y="12200"/>
                  </a:lnTo>
                  <a:lnTo>
                    <a:pt x="1660" y="12200"/>
                  </a:lnTo>
                  <a:lnTo>
                    <a:pt x="1660" y="3124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169275" y="3538200"/>
              <a:ext cx="134225" cy="229975"/>
            </a:xfrm>
            <a:custGeom>
              <a:avLst/>
              <a:gdLst/>
              <a:ahLst/>
              <a:cxnLst/>
              <a:rect l="l" t="t" r="r" b="b"/>
              <a:pathLst>
                <a:path w="5369" h="9199" extrusionOk="0">
                  <a:moveTo>
                    <a:pt x="2636" y="1171"/>
                  </a:moveTo>
                  <a:cubicBezTo>
                    <a:pt x="2928" y="1171"/>
                    <a:pt x="3124" y="1269"/>
                    <a:pt x="3319" y="1464"/>
                  </a:cubicBezTo>
                  <a:cubicBezTo>
                    <a:pt x="3416" y="1659"/>
                    <a:pt x="3514" y="1854"/>
                    <a:pt x="3612" y="2147"/>
                  </a:cubicBezTo>
                  <a:lnTo>
                    <a:pt x="3612" y="3221"/>
                  </a:lnTo>
                  <a:lnTo>
                    <a:pt x="3612" y="6051"/>
                  </a:lnTo>
                  <a:lnTo>
                    <a:pt x="3612" y="7027"/>
                  </a:lnTo>
                  <a:cubicBezTo>
                    <a:pt x="3514" y="7319"/>
                    <a:pt x="3416" y="7515"/>
                    <a:pt x="3319" y="7710"/>
                  </a:cubicBezTo>
                  <a:cubicBezTo>
                    <a:pt x="3124" y="7905"/>
                    <a:pt x="2928" y="8003"/>
                    <a:pt x="2636" y="8003"/>
                  </a:cubicBezTo>
                  <a:cubicBezTo>
                    <a:pt x="2440" y="8003"/>
                    <a:pt x="2148" y="7905"/>
                    <a:pt x="1953" y="7710"/>
                  </a:cubicBezTo>
                  <a:cubicBezTo>
                    <a:pt x="1855" y="7515"/>
                    <a:pt x="1757" y="7319"/>
                    <a:pt x="1757" y="7124"/>
                  </a:cubicBezTo>
                  <a:lnTo>
                    <a:pt x="1757" y="6051"/>
                  </a:lnTo>
                  <a:lnTo>
                    <a:pt x="1757" y="3221"/>
                  </a:lnTo>
                  <a:lnTo>
                    <a:pt x="1757" y="2147"/>
                  </a:lnTo>
                  <a:cubicBezTo>
                    <a:pt x="1757" y="1854"/>
                    <a:pt x="1855" y="1659"/>
                    <a:pt x="1953" y="1464"/>
                  </a:cubicBezTo>
                  <a:cubicBezTo>
                    <a:pt x="2148" y="1269"/>
                    <a:pt x="2440" y="1171"/>
                    <a:pt x="2636" y="1171"/>
                  </a:cubicBezTo>
                  <a:close/>
                  <a:moveTo>
                    <a:pt x="2684" y="0"/>
                  </a:moveTo>
                  <a:cubicBezTo>
                    <a:pt x="1953" y="0"/>
                    <a:pt x="1221" y="293"/>
                    <a:pt x="684" y="878"/>
                  </a:cubicBezTo>
                  <a:cubicBezTo>
                    <a:pt x="196" y="1562"/>
                    <a:pt x="1" y="2440"/>
                    <a:pt x="1" y="3318"/>
                  </a:cubicBezTo>
                  <a:lnTo>
                    <a:pt x="1" y="5953"/>
                  </a:lnTo>
                  <a:cubicBezTo>
                    <a:pt x="1" y="6831"/>
                    <a:pt x="196" y="7612"/>
                    <a:pt x="684" y="8393"/>
                  </a:cubicBezTo>
                  <a:cubicBezTo>
                    <a:pt x="1221" y="8930"/>
                    <a:pt x="1953" y="9198"/>
                    <a:pt x="2684" y="9198"/>
                  </a:cubicBezTo>
                  <a:cubicBezTo>
                    <a:pt x="3416" y="9198"/>
                    <a:pt x="4148" y="8930"/>
                    <a:pt x="4685" y="8393"/>
                  </a:cubicBezTo>
                  <a:cubicBezTo>
                    <a:pt x="5173" y="7612"/>
                    <a:pt x="5368" y="6734"/>
                    <a:pt x="5271" y="5953"/>
                  </a:cubicBezTo>
                  <a:lnTo>
                    <a:pt x="5271" y="3318"/>
                  </a:lnTo>
                  <a:cubicBezTo>
                    <a:pt x="5368" y="2440"/>
                    <a:pt x="5173" y="1562"/>
                    <a:pt x="4685" y="878"/>
                  </a:cubicBezTo>
                  <a:cubicBezTo>
                    <a:pt x="4148" y="293"/>
                    <a:pt x="3416" y="0"/>
                    <a:pt x="2684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337625" y="3537575"/>
              <a:ext cx="131775" cy="229975"/>
            </a:xfrm>
            <a:custGeom>
              <a:avLst/>
              <a:gdLst/>
              <a:ahLst/>
              <a:cxnLst/>
              <a:rect l="l" t="t" r="r" b="b"/>
              <a:pathLst>
                <a:path w="5271" h="9199" extrusionOk="0">
                  <a:moveTo>
                    <a:pt x="4104" y="0"/>
                  </a:moveTo>
                  <a:cubicBezTo>
                    <a:pt x="4038" y="0"/>
                    <a:pt x="3971" y="8"/>
                    <a:pt x="3904" y="25"/>
                  </a:cubicBezTo>
                  <a:cubicBezTo>
                    <a:pt x="3026" y="25"/>
                    <a:pt x="2245" y="415"/>
                    <a:pt x="1660" y="1001"/>
                  </a:cubicBezTo>
                  <a:lnTo>
                    <a:pt x="1660" y="123"/>
                  </a:lnTo>
                  <a:lnTo>
                    <a:pt x="1" y="123"/>
                  </a:lnTo>
                  <a:lnTo>
                    <a:pt x="1" y="9199"/>
                  </a:lnTo>
                  <a:lnTo>
                    <a:pt x="1660" y="9199"/>
                  </a:lnTo>
                  <a:lnTo>
                    <a:pt x="1660" y="1879"/>
                  </a:lnTo>
                  <a:cubicBezTo>
                    <a:pt x="1952" y="1587"/>
                    <a:pt x="2343" y="1294"/>
                    <a:pt x="2831" y="1294"/>
                  </a:cubicBezTo>
                  <a:cubicBezTo>
                    <a:pt x="3026" y="1294"/>
                    <a:pt x="3319" y="1391"/>
                    <a:pt x="3416" y="1587"/>
                  </a:cubicBezTo>
                  <a:cubicBezTo>
                    <a:pt x="3514" y="1782"/>
                    <a:pt x="3611" y="2074"/>
                    <a:pt x="3514" y="2367"/>
                  </a:cubicBezTo>
                  <a:lnTo>
                    <a:pt x="3514" y="9101"/>
                  </a:lnTo>
                  <a:lnTo>
                    <a:pt x="5271" y="9101"/>
                  </a:lnTo>
                  <a:lnTo>
                    <a:pt x="5271" y="1782"/>
                  </a:lnTo>
                  <a:cubicBezTo>
                    <a:pt x="5271" y="1391"/>
                    <a:pt x="5173" y="903"/>
                    <a:pt x="4880" y="513"/>
                  </a:cubicBezTo>
                  <a:cubicBezTo>
                    <a:pt x="4718" y="190"/>
                    <a:pt x="4423" y="0"/>
                    <a:pt x="4104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498650" y="3537725"/>
              <a:ext cx="124450" cy="232275"/>
            </a:xfrm>
            <a:custGeom>
              <a:avLst/>
              <a:gdLst/>
              <a:ahLst/>
              <a:cxnLst/>
              <a:rect l="l" t="t" r="r" b="b"/>
              <a:pathLst>
                <a:path w="4978" h="9291" extrusionOk="0">
                  <a:moveTo>
                    <a:pt x="2307" y="0"/>
                  </a:moveTo>
                  <a:cubicBezTo>
                    <a:pt x="1800" y="0"/>
                    <a:pt x="1303" y="266"/>
                    <a:pt x="879" y="605"/>
                  </a:cubicBezTo>
                  <a:cubicBezTo>
                    <a:pt x="391" y="995"/>
                    <a:pt x="196" y="1581"/>
                    <a:pt x="196" y="2264"/>
                  </a:cubicBezTo>
                  <a:cubicBezTo>
                    <a:pt x="196" y="2654"/>
                    <a:pt x="293" y="3044"/>
                    <a:pt x="489" y="3435"/>
                  </a:cubicBezTo>
                  <a:cubicBezTo>
                    <a:pt x="684" y="3825"/>
                    <a:pt x="977" y="4118"/>
                    <a:pt x="1269" y="4411"/>
                  </a:cubicBezTo>
                  <a:lnTo>
                    <a:pt x="2831" y="5679"/>
                  </a:lnTo>
                  <a:cubicBezTo>
                    <a:pt x="3319" y="6070"/>
                    <a:pt x="3514" y="6558"/>
                    <a:pt x="3612" y="7046"/>
                  </a:cubicBezTo>
                  <a:cubicBezTo>
                    <a:pt x="3612" y="7338"/>
                    <a:pt x="3514" y="7534"/>
                    <a:pt x="3319" y="7729"/>
                  </a:cubicBezTo>
                  <a:cubicBezTo>
                    <a:pt x="3124" y="7924"/>
                    <a:pt x="2831" y="8022"/>
                    <a:pt x="2636" y="8022"/>
                  </a:cubicBezTo>
                  <a:cubicBezTo>
                    <a:pt x="2245" y="8022"/>
                    <a:pt x="1952" y="7826"/>
                    <a:pt x="1757" y="7631"/>
                  </a:cubicBezTo>
                  <a:cubicBezTo>
                    <a:pt x="1562" y="7143"/>
                    <a:pt x="1367" y="6753"/>
                    <a:pt x="1367" y="6265"/>
                  </a:cubicBezTo>
                  <a:lnTo>
                    <a:pt x="1" y="6753"/>
                  </a:lnTo>
                  <a:cubicBezTo>
                    <a:pt x="1" y="7436"/>
                    <a:pt x="293" y="8022"/>
                    <a:pt x="781" y="8607"/>
                  </a:cubicBezTo>
                  <a:cubicBezTo>
                    <a:pt x="1172" y="8997"/>
                    <a:pt x="1855" y="9290"/>
                    <a:pt x="2440" y="9290"/>
                  </a:cubicBezTo>
                  <a:cubicBezTo>
                    <a:pt x="3124" y="9290"/>
                    <a:pt x="3807" y="9095"/>
                    <a:pt x="4295" y="8607"/>
                  </a:cubicBezTo>
                  <a:cubicBezTo>
                    <a:pt x="4783" y="8217"/>
                    <a:pt x="4978" y="7534"/>
                    <a:pt x="4978" y="6948"/>
                  </a:cubicBezTo>
                  <a:cubicBezTo>
                    <a:pt x="4978" y="6460"/>
                    <a:pt x="4880" y="5972"/>
                    <a:pt x="4587" y="5582"/>
                  </a:cubicBezTo>
                  <a:cubicBezTo>
                    <a:pt x="4392" y="5191"/>
                    <a:pt x="4100" y="4801"/>
                    <a:pt x="3709" y="4508"/>
                  </a:cubicBezTo>
                  <a:lnTo>
                    <a:pt x="2148" y="3044"/>
                  </a:lnTo>
                  <a:cubicBezTo>
                    <a:pt x="1855" y="2752"/>
                    <a:pt x="1757" y="2459"/>
                    <a:pt x="1757" y="2068"/>
                  </a:cubicBezTo>
                  <a:cubicBezTo>
                    <a:pt x="1757" y="1873"/>
                    <a:pt x="1855" y="1581"/>
                    <a:pt x="1952" y="1483"/>
                  </a:cubicBezTo>
                  <a:cubicBezTo>
                    <a:pt x="2148" y="1288"/>
                    <a:pt x="2343" y="1190"/>
                    <a:pt x="2636" y="1190"/>
                  </a:cubicBezTo>
                  <a:cubicBezTo>
                    <a:pt x="2928" y="1190"/>
                    <a:pt x="3221" y="1288"/>
                    <a:pt x="3416" y="1581"/>
                  </a:cubicBezTo>
                  <a:cubicBezTo>
                    <a:pt x="3612" y="1971"/>
                    <a:pt x="3709" y="2361"/>
                    <a:pt x="3709" y="2849"/>
                  </a:cubicBezTo>
                  <a:lnTo>
                    <a:pt x="4880" y="2361"/>
                  </a:lnTo>
                  <a:cubicBezTo>
                    <a:pt x="4880" y="1776"/>
                    <a:pt x="4587" y="1190"/>
                    <a:pt x="4197" y="702"/>
                  </a:cubicBezTo>
                  <a:cubicBezTo>
                    <a:pt x="3807" y="214"/>
                    <a:pt x="3221" y="19"/>
                    <a:pt x="2538" y="19"/>
                  </a:cubicBezTo>
                  <a:cubicBezTo>
                    <a:pt x="2461" y="6"/>
                    <a:pt x="2384" y="0"/>
                    <a:pt x="2307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766075" y="3935225"/>
              <a:ext cx="102500" cy="303200"/>
            </a:xfrm>
            <a:custGeom>
              <a:avLst/>
              <a:gdLst/>
              <a:ahLst/>
              <a:cxnLst/>
              <a:rect l="l" t="t" r="r" b="b"/>
              <a:pathLst>
                <a:path w="4100" h="12128" extrusionOk="0">
                  <a:moveTo>
                    <a:pt x="2803" y="1"/>
                  </a:moveTo>
                  <a:cubicBezTo>
                    <a:pt x="2463" y="1"/>
                    <a:pt x="2094" y="160"/>
                    <a:pt x="1855" y="319"/>
                  </a:cubicBezTo>
                  <a:cubicBezTo>
                    <a:pt x="1562" y="514"/>
                    <a:pt x="1367" y="807"/>
                    <a:pt x="1269" y="1198"/>
                  </a:cubicBezTo>
                  <a:cubicBezTo>
                    <a:pt x="1171" y="1686"/>
                    <a:pt x="1074" y="2173"/>
                    <a:pt x="1074" y="2661"/>
                  </a:cubicBezTo>
                  <a:lnTo>
                    <a:pt x="1074" y="3149"/>
                  </a:lnTo>
                  <a:lnTo>
                    <a:pt x="0" y="3149"/>
                  </a:lnTo>
                  <a:lnTo>
                    <a:pt x="0" y="4418"/>
                  </a:lnTo>
                  <a:lnTo>
                    <a:pt x="1074" y="4418"/>
                  </a:lnTo>
                  <a:lnTo>
                    <a:pt x="1171" y="12128"/>
                  </a:lnTo>
                  <a:lnTo>
                    <a:pt x="2831" y="12128"/>
                  </a:lnTo>
                  <a:lnTo>
                    <a:pt x="2831" y="4418"/>
                  </a:lnTo>
                  <a:lnTo>
                    <a:pt x="4099" y="4418"/>
                  </a:lnTo>
                  <a:lnTo>
                    <a:pt x="4099" y="3247"/>
                  </a:lnTo>
                  <a:lnTo>
                    <a:pt x="2733" y="3247"/>
                  </a:lnTo>
                  <a:lnTo>
                    <a:pt x="2733" y="2466"/>
                  </a:lnTo>
                  <a:cubicBezTo>
                    <a:pt x="2733" y="2173"/>
                    <a:pt x="2831" y="1881"/>
                    <a:pt x="2928" y="1588"/>
                  </a:cubicBezTo>
                  <a:cubicBezTo>
                    <a:pt x="3026" y="1393"/>
                    <a:pt x="3318" y="1295"/>
                    <a:pt x="3514" y="1295"/>
                  </a:cubicBezTo>
                  <a:lnTo>
                    <a:pt x="4099" y="1295"/>
                  </a:lnTo>
                  <a:lnTo>
                    <a:pt x="4099" y="124"/>
                  </a:lnTo>
                  <a:cubicBezTo>
                    <a:pt x="3611" y="26"/>
                    <a:pt x="3318" y="26"/>
                    <a:pt x="3026" y="26"/>
                  </a:cubicBezTo>
                  <a:cubicBezTo>
                    <a:pt x="2954" y="9"/>
                    <a:pt x="2879" y="1"/>
                    <a:pt x="2803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888050" y="4011500"/>
              <a:ext cx="131775" cy="229975"/>
            </a:xfrm>
            <a:custGeom>
              <a:avLst/>
              <a:gdLst/>
              <a:ahLst/>
              <a:cxnLst/>
              <a:rect l="l" t="t" r="r" b="b"/>
              <a:pathLst>
                <a:path w="5271" h="9199" extrusionOk="0">
                  <a:moveTo>
                    <a:pt x="2636" y="1172"/>
                  </a:moveTo>
                  <a:cubicBezTo>
                    <a:pt x="2929" y="1172"/>
                    <a:pt x="3124" y="1269"/>
                    <a:pt x="3319" y="1465"/>
                  </a:cubicBezTo>
                  <a:cubicBezTo>
                    <a:pt x="3417" y="1660"/>
                    <a:pt x="3514" y="1855"/>
                    <a:pt x="3514" y="2148"/>
                  </a:cubicBezTo>
                  <a:cubicBezTo>
                    <a:pt x="3514" y="2441"/>
                    <a:pt x="3514" y="2831"/>
                    <a:pt x="3514" y="3221"/>
                  </a:cubicBezTo>
                  <a:lnTo>
                    <a:pt x="3514" y="6051"/>
                  </a:lnTo>
                  <a:cubicBezTo>
                    <a:pt x="3514" y="6344"/>
                    <a:pt x="3514" y="6735"/>
                    <a:pt x="3514" y="7027"/>
                  </a:cubicBezTo>
                  <a:cubicBezTo>
                    <a:pt x="3514" y="7320"/>
                    <a:pt x="3417" y="7515"/>
                    <a:pt x="3319" y="7711"/>
                  </a:cubicBezTo>
                  <a:cubicBezTo>
                    <a:pt x="3124" y="7906"/>
                    <a:pt x="2929" y="8003"/>
                    <a:pt x="2636" y="8003"/>
                  </a:cubicBezTo>
                  <a:cubicBezTo>
                    <a:pt x="2343" y="8003"/>
                    <a:pt x="2148" y="7906"/>
                    <a:pt x="1953" y="7808"/>
                  </a:cubicBezTo>
                  <a:cubicBezTo>
                    <a:pt x="1855" y="7613"/>
                    <a:pt x="1758" y="7320"/>
                    <a:pt x="1758" y="7125"/>
                  </a:cubicBezTo>
                  <a:cubicBezTo>
                    <a:pt x="1660" y="6735"/>
                    <a:pt x="1660" y="6442"/>
                    <a:pt x="1758" y="6051"/>
                  </a:cubicBezTo>
                  <a:lnTo>
                    <a:pt x="1758" y="3221"/>
                  </a:lnTo>
                  <a:cubicBezTo>
                    <a:pt x="1660" y="2831"/>
                    <a:pt x="1660" y="2441"/>
                    <a:pt x="1758" y="2148"/>
                  </a:cubicBezTo>
                  <a:cubicBezTo>
                    <a:pt x="1758" y="1855"/>
                    <a:pt x="1855" y="1660"/>
                    <a:pt x="1953" y="1465"/>
                  </a:cubicBezTo>
                  <a:cubicBezTo>
                    <a:pt x="2148" y="1269"/>
                    <a:pt x="2343" y="1172"/>
                    <a:pt x="2636" y="1172"/>
                  </a:cubicBezTo>
                  <a:close/>
                  <a:moveTo>
                    <a:pt x="2636" y="1"/>
                  </a:moveTo>
                  <a:cubicBezTo>
                    <a:pt x="1904" y="1"/>
                    <a:pt x="1172" y="294"/>
                    <a:pt x="587" y="879"/>
                  </a:cubicBezTo>
                  <a:cubicBezTo>
                    <a:pt x="196" y="1562"/>
                    <a:pt x="1" y="2441"/>
                    <a:pt x="1" y="3319"/>
                  </a:cubicBezTo>
                  <a:lnTo>
                    <a:pt x="1" y="5954"/>
                  </a:lnTo>
                  <a:cubicBezTo>
                    <a:pt x="1" y="6832"/>
                    <a:pt x="196" y="7613"/>
                    <a:pt x="587" y="8394"/>
                  </a:cubicBezTo>
                  <a:cubicBezTo>
                    <a:pt x="1172" y="8930"/>
                    <a:pt x="1904" y="9199"/>
                    <a:pt x="2636" y="9199"/>
                  </a:cubicBezTo>
                  <a:cubicBezTo>
                    <a:pt x="3368" y="9199"/>
                    <a:pt x="4100" y="8930"/>
                    <a:pt x="4685" y="8394"/>
                  </a:cubicBezTo>
                  <a:cubicBezTo>
                    <a:pt x="5076" y="7613"/>
                    <a:pt x="5271" y="6735"/>
                    <a:pt x="5271" y="5954"/>
                  </a:cubicBezTo>
                  <a:lnTo>
                    <a:pt x="5271" y="3319"/>
                  </a:lnTo>
                  <a:cubicBezTo>
                    <a:pt x="5271" y="2441"/>
                    <a:pt x="5076" y="1562"/>
                    <a:pt x="4685" y="879"/>
                  </a:cubicBezTo>
                  <a:cubicBezTo>
                    <a:pt x="4100" y="294"/>
                    <a:pt x="3368" y="1"/>
                    <a:pt x="2636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058850" y="4009075"/>
              <a:ext cx="97625" cy="229350"/>
            </a:xfrm>
            <a:custGeom>
              <a:avLst/>
              <a:gdLst/>
              <a:ahLst/>
              <a:cxnLst/>
              <a:rect l="l" t="t" r="r" b="b"/>
              <a:pathLst>
                <a:path w="3905" h="9174" extrusionOk="0">
                  <a:moveTo>
                    <a:pt x="3709" y="0"/>
                  </a:moveTo>
                  <a:cubicBezTo>
                    <a:pt x="3319" y="0"/>
                    <a:pt x="2928" y="98"/>
                    <a:pt x="2635" y="293"/>
                  </a:cubicBezTo>
                  <a:cubicBezTo>
                    <a:pt x="2245" y="586"/>
                    <a:pt x="1855" y="976"/>
                    <a:pt x="1659" y="1464"/>
                  </a:cubicBezTo>
                  <a:lnTo>
                    <a:pt x="1659" y="195"/>
                  </a:lnTo>
                  <a:lnTo>
                    <a:pt x="0" y="195"/>
                  </a:lnTo>
                  <a:lnTo>
                    <a:pt x="0" y="9174"/>
                  </a:lnTo>
                  <a:lnTo>
                    <a:pt x="1659" y="9174"/>
                  </a:lnTo>
                  <a:lnTo>
                    <a:pt x="1659" y="2538"/>
                  </a:lnTo>
                  <a:cubicBezTo>
                    <a:pt x="1855" y="2245"/>
                    <a:pt x="2050" y="2050"/>
                    <a:pt x="2245" y="1854"/>
                  </a:cubicBezTo>
                  <a:cubicBezTo>
                    <a:pt x="2538" y="1757"/>
                    <a:pt x="2733" y="1659"/>
                    <a:pt x="3026" y="1659"/>
                  </a:cubicBezTo>
                  <a:cubicBezTo>
                    <a:pt x="3319" y="1659"/>
                    <a:pt x="3611" y="1757"/>
                    <a:pt x="3904" y="1854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276000" y="3923225"/>
              <a:ext cx="156175" cy="315200"/>
            </a:xfrm>
            <a:custGeom>
              <a:avLst/>
              <a:gdLst/>
              <a:ahLst/>
              <a:cxnLst/>
              <a:rect l="l" t="t" r="r" b="b"/>
              <a:pathLst>
                <a:path w="6247" h="12608" extrusionOk="0">
                  <a:moveTo>
                    <a:pt x="2946" y="1247"/>
                  </a:moveTo>
                  <a:cubicBezTo>
                    <a:pt x="3263" y="1247"/>
                    <a:pt x="3559" y="1316"/>
                    <a:pt x="3904" y="1385"/>
                  </a:cubicBezTo>
                  <a:cubicBezTo>
                    <a:pt x="4197" y="1580"/>
                    <a:pt x="4392" y="1775"/>
                    <a:pt x="4489" y="2068"/>
                  </a:cubicBezTo>
                  <a:cubicBezTo>
                    <a:pt x="4587" y="2556"/>
                    <a:pt x="4587" y="3044"/>
                    <a:pt x="4587" y="3532"/>
                  </a:cubicBezTo>
                  <a:cubicBezTo>
                    <a:pt x="4587" y="3922"/>
                    <a:pt x="4489" y="4313"/>
                    <a:pt x="4392" y="4703"/>
                  </a:cubicBezTo>
                  <a:cubicBezTo>
                    <a:pt x="4294" y="4996"/>
                    <a:pt x="4001" y="5191"/>
                    <a:pt x="3709" y="5288"/>
                  </a:cubicBezTo>
                  <a:cubicBezTo>
                    <a:pt x="3318" y="5484"/>
                    <a:pt x="2928" y="5484"/>
                    <a:pt x="2538" y="5484"/>
                  </a:cubicBezTo>
                  <a:lnTo>
                    <a:pt x="1757" y="5484"/>
                  </a:lnTo>
                  <a:lnTo>
                    <a:pt x="1757" y="1287"/>
                  </a:lnTo>
                  <a:lnTo>
                    <a:pt x="2538" y="1287"/>
                  </a:lnTo>
                  <a:cubicBezTo>
                    <a:pt x="2680" y="1259"/>
                    <a:pt x="2815" y="1247"/>
                    <a:pt x="2946" y="1247"/>
                  </a:cubicBezTo>
                  <a:close/>
                  <a:moveTo>
                    <a:pt x="3452" y="0"/>
                  </a:moveTo>
                  <a:cubicBezTo>
                    <a:pt x="3343" y="0"/>
                    <a:pt x="3233" y="6"/>
                    <a:pt x="3123" y="19"/>
                  </a:cubicBezTo>
                  <a:lnTo>
                    <a:pt x="0" y="19"/>
                  </a:lnTo>
                  <a:lnTo>
                    <a:pt x="0" y="12608"/>
                  </a:lnTo>
                  <a:lnTo>
                    <a:pt x="1757" y="12608"/>
                  </a:lnTo>
                  <a:lnTo>
                    <a:pt x="1757" y="6752"/>
                  </a:lnTo>
                  <a:lnTo>
                    <a:pt x="3123" y="6752"/>
                  </a:lnTo>
                  <a:cubicBezTo>
                    <a:pt x="3235" y="6765"/>
                    <a:pt x="3345" y="6771"/>
                    <a:pt x="3453" y="6771"/>
                  </a:cubicBezTo>
                  <a:cubicBezTo>
                    <a:pt x="4198" y="6771"/>
                    <a:pt x="4869" y="6483"/>
                    <a:pt x="5465" y="5972"/>
                  </a:cubicBezTo>
                  <a:cubicBezTo>
                    <a:pt x="6051" y="5288"/>
                    <a:pt x="6246" y="4410"/>
                    <a:pt x="6246" y="3532"/>
                  </a:cubicBezTo>
                  <a:cubicBezTo>
                    <a:pt x="6246" y="2556"/>
                    <a:pt x="6051" y="1678"/>
                    <a:pt x="5465" y="897"/>
                  </a:cubicBezTo>
                  <a:cubicBezTo>
                    <a:pt x="4953" y="299"/>
                    <a:pt x="4216" y="0"/>
                    <a:pt x="3452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458975" y="4009075"/>
              <a:ext cx="100050" cy="229350"/>
            </a:xfrm>
            <a:custGeom>
              <a:avLst/>
              <a:gdLst/>
              <a:ahLst/>
              <a:cxnLst/>
              <a:rect l="l" t="t" r="r" b="b"/>
              <a:pathLst>
                <a:path w="4002" h="9174" extrusionOk="0">
                  <a:moveTo>
                    <a:pt x="3709" y="0"/>
                  </a:moveTo>
                  <a:cubicBezTo>
                    <a:pt x="3319" y="0"/>
                    <a:pt x="2928" y="98"/>
                    <a:pt x="2636" y="293"/>
                  </a:cubicBezTo>
                  <a:cubicBezTo>
                    <a:pt x="2245" y="586"/>
                    <a:pt x="1952" y="976"/>
                    <a:pt x="1660" y="1464"/>
                  </a:cubicBezTo>
                  <a:lnTo>
                    <a:pt x="1660" y="195"/>
                  </a:lnTo>
                  <a:lnTo>
                    <a:pt x="1" y="195"/>
                  </a:lnTo>
                  <a:lnTo>
                    <a:pt x="1" y="9174"/>
                  </a:lnTo>
                  <a:lnTo>
                    <a:pt x="1660" y="9174"/>
                  </a:lnTo>
                  <a:lnTo>
                    <a:pt x="1660" y="2538"/>
                  </a:lnTo>
                  <a:cubicBezTo>
                    <a:pt x="1855" y="2245"/>
                    <a:pt x="2050" y="2050"/>
                    <a:pt x="2343" y="1854"/>
                  </a:cubicBezTo>
                  <a:cubicBezTo>
                    <a:pt x="2538" y="1757"/>
                    <a:pt x="2831" y="1659"/>
                    <a:pt x="3026" y="1659"/>
                  </a:cubicBezTo>
                  <a:cubicBezTo>
                    <a:pt x="3319" y="1659"/>
                    <a:pt x="3709" y="1757"/>
                    <a:pt x="4002" y="1854"/>
                  </a:cubicBezTo>
                  <a:lnTo>
                    <a:pt x="4002" y="0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78525" y="4011500"/>
              <a:ext cx="134225" cy="229975"/>
            </a:xfrm>
            <a:custGeom>
              <a:avLst/>
              <a:gdLst/>
              <a:ahLst/>
              <a:cxnLst/>
              <a:rect l="l" t="t" r="r" b="b"/>
              <a:pathLst>
                <a:path w="5369" h="9199" extrusionOk="0">
                  <a:moveTo>
                    <a:pt x="2636" y="1172"/>
                  </a:moveTo>
                  <a:cubicBezTo>
                    <a:pt x="2928" y="1172"/>
                    <a:pt x="3124" y="1269"/>
                    <a:pt x="3319" y="1465"/>
                  </a:cubicBezTo>
                  <a:cubicBezTo>
                    <a:pt x="3416" y="1660"/>
                    <a:pt x="3514" y="1855"/>
                    <a:pt x="3611" y="2148"/>
                  </a:cubicBezTo>
                  <a:lnTo>
                    <a:pt x="3611" y="3221"/>
                  </a:lnTo>
                  <a:lnTo>
                    <a:pt x="3611" y="6051"/>
                  </a:lnTo>
                  <a:lnTo>
                    <a:pt x="3611" y="7027"/>
                  </a:lnTo>
                  <a:cubicBezTo>
                    <a:pt x="3514" y="7320"/>
                    <a:pt x="3416" y="7515"/>
                    <a:pt x="3319" y="7711"/>
                  </a:cubicBezTo>
                  <a:cubicBezTo>
                    <a:pt x="3124" y="7906"/>
                    <a:pt x="2928" y="8003"/>
                    <a:pt x="2636" y="8003"/>
                  </a:cubicBezTo>
                  <a:cubicBezTo>
                    <a:pt x="2440" y="8003"/>
                    <a:pt x="2148" y="7906"/>
                    <a:pt x="1952" y="7808"/>
                  </a:cubicBezTo>
                  <a:cubicBezTo>
                    <a:pt x="1855" y="7613"/>
                    <a:pt x="1757" y="7320"/>
                    <a:pt x="1757" y="7125"/>
                  </a:cubicBezTo>
                  <a:lnTo>
                    <a:pt x="1757" y="6051"/>
                  </a:lnTo>
                  <a:lnTo>
                    <a:pt x="1757" y="3221"/>
                  </a:lnTo>
                  <a:lnTo>
                    <a:pt x="1757" y="2148"/>
                  </a:lnTo>
                  <a:cubicBezTo>
                    <a:pt x="1757" y="1855"/>
                    <a:pt x="1855" y="1660"/>
                    <a:pt x="1952" y="1465"/>
                  </a:cubicBezTo>
                  <a:cubicBezTo>
                    <a:pt x="2148" y="1269"/>
                    <a:pt x="2440" y="1172"/>
                    <a:pt x="2636" y="1172"/>
                  </a:cubicBezTo>
                  <a:close/>
                  <a:moveTo>
                    <a:pt x="2684" y="1"/>
                  </a:moveTo>
                  <a:cubicBezTo>
                    <a:pt x="1952" y="1"/>
                    <a:pt x="1220" y="294"/>
                    <a:pt x="684" y="879"/>
                  </a:cubicBezTo>
                  <a:cubicBezTo>
                    <a:pt x="196" y="1562"/>
                    <a:pt x="1" y="2441"/>
                    <a:pt x="1" y="3319"/>
                  </a:cubicBezTo>
                  <a:lnTo>
                    <a:pt x="1" y="5954"/>
                  </a:lnTo>
                  <a:cubicBezTo>
                    <a:pt x="1" y="6832"/>
                    <a:pt x="196" y="7613"/>
                    <a:pt x="684" y="8394"/>
                  </a:cubicBezTo>
                  <a:cubicBezTo>
                    <a:pt x="1220" y="8930"/>
                    <a:pt x="1952" y="9199"/>
                    <a:pt x="2684" y="9199"/>
                  </a:cubicBezTo>
                  <a:cubicBezTo>
                    <a:pt x="3416" y="9199"/>
                    <a:pt x="4148" y="8930"/>
                    <a:pt x="4685" y="8394"/>
                  </a:cubicBezTo>
                  <a:cubicBezTo>
                    <a:pt x="5173" y="7613"/>
                    <a:pt x="5368" y="6735"/>
                    <a:pt x="5271" y="5954"/>
                  </a:cubicBezTo>
                  <a:lnTo>
                    <a:pt x="5271" y="3319"/>
                  </a:lnTo>
                  <a:cubicBezTo>
                    <a:pt x="5368" y="2441"/>
                    <a:pt x="5173" y="1562"/>
                    <a:pt x="4685" y="879"/>
                  </a:cubicBezTo>
                  <a:cubicBezTo>
                    <a:pt x="4148" y="294"/>
                    <a:pt x="3416" y="1"/>
                    <a:pt x="2684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34675" y="3935225"/>
              <a:ext cx="102500" cy="303200"/>
            </a:xfrm>
            <a:custGeom>
              <a:avLst/>
              <a:gdLst/>
              <a:ahLst/>
              <a:cxnLst/>
              <a:rect l="l" t="t" r="r" b="b"/>
              <a:pathLst>
                <a:path w="4100" h="12128" extrusionOk="0">
                  <a:moveTo>
                    <a:pt x="2803" y="1"/>
                  </a:moveTo>
                  <a:cubicBezTo>
                    <a:pt x="2463" y="1"/>
                    <a:pt x="2094" y="160"/>
                    <a:pt x="1855" y="319"/>
                  </a:cubicBezTo>
                  <a:cubicBezTo>
                    <a:pt x="1562" y="514"/>
                    <a:pt x="1269" y="807"/>
                    <a:pt x="1269" y="1198"/>
                  </a:cubicBezTo>
                  <a:cubicBezTo>
                    <a:pt x="1172" y="1686"/>
                    <a:pt x="1074" y="2173"/>
                    <a:pt x="1074" y="2661"/>
                  </a:cubicBezTo>
                  <a:lnTo>
                    <a:pt x="1074" y="3149"/>
                  </a:lnTo>
                  <a:lnTo>
                    <a:pt x="0" y="3149"/>
                  </a:lnTo>
                  <a:lnTo>
                    <a:pt x="0" y="4418"/>
                  </a:lnTo>
                  <a:lnTo>
                    <a:pt x="1074" y="4418"/>
                  </a:lnTo>
                  <a:lnTo>
                    <a:pt x="1074" y="12128"/>
                  </a:lnTo>
                  <a:lnTo>
                    <a:pt x="2733" y="12128"/>
                  </a:lnTo>
                  <a:lnTo>
                    <a:pt x="2733" y="4418"/>
                  </a:lnTo>
                  <a:lnTo>
                    <a:pt x="4099" y="4418"/>
                  </a:lnTo>
                  <a:lnTo>
                    <a:pt x="4099" y="3247"/>
                  </a:lnTo>
                  <a:lnTo>
                    <a:pt x="2733" y="3247"/>
                  </a:lnTo>
                  <a:lnTo>
                    <a:pt x="2733" y="2466"/>
                  </a:lnTo>
                  <a:cubicBezTo>
                    <a:pt x="2733" y="2173"/>
                    <a:pt x="2733" y="1881"/>
                    <a:pt x="2928" y="1588"/>
                  </a:cubicBezTo>
                  <a:cubicBezTo>
                    <a:pt x="3026" y="1393"/>
                    <a:pt x="3221" y="1295"/>
                    <a:pt x="3514" y="1295"/>
                  </a:cubicBezTo>
                  <a:lnTo>
                    <a:pt x="4099" y="1295"/>
                  </a:lnTo>
                  <a:lnTo>
                    <a:pt x="4099" y="124"/>
                  </a:lnTo>
                  <a:cubicBezTo>
                    <a:pt x="3611" y="26"/>
                    <a:pt x="3319" y="26"/>
                    <a:pt x="3026" y="26"/>
                  </a:cubicBezTo>
                  <a:cubicBezTo>
                    <a:pt x="2954" y="9"/>
                    <a:pt x="2879" y="1"/>
                    <a:pt x="2803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854225" y="4011125"/>
              <a:ext cx="131775" cy="232175"/>
            </a:xfrm>
            <a:custGeom>
              <a:avLst/>
              <a:gdLst/>
              <a:ahLst/>
              <a:cxnLst/>
              <a:rect l="l" t="t" r="r" b="b"/>
              <a:pathLst>
                <a:path w="5271" h="9287" extrusionOk="0">
                  <a:moveTo>
                    <a:pt x="2733" y="1187"/>
                  </a:moveTo>
                  <a:cubicBezTo>
                    <a:pt x="3026" y="1187"/>
                    <a:pt x="3319" y="1382"/>
                    <a:pt x="3514" y="1577"/>
                  </a:cubicBezTo>
                  <a:cubicBezTo>
                    <a:pt x="3611" y="2065"/>
                    <a:pt x="3709" y="2456"/>
                    <a:pt x="3709" y="2944"/>
                  </a:cubicBezTo>
                  <a:lnTo>
                    <a:pt x="3709" y="3724"/>
                  </a:lnTo>
                  <a:lnTo>
                    <a:pt x="1757" y="3724"/>
                  </a:lnTo>
                  <a:lnTo>
                    <a:pt x="1757" y="3236"/>
                  </a:lnTo>
                  <a:cubicBezTo>
                    <a:pt x="1757" y="2846"/>
                    <a:pt x="1757" y="2456"/>
                    <a:pt x="1855" y="2065"/>
                  </a:cubicBezTo>
                  <a:cubicBezTo>
                    <a:pt x="1855" y="1772"/>
                    <a:pt x="1952" y="1577"/>
                    <a:pt x="2148" y="1382"/>
                  </a:cubicBezTo>
                  <a:cubicBezTo>
                    <a:pt x="2245" y="1284"/>
                    <a:pt x="2538" y="1187"/>
                    <a:pt x="2733" y="1187"/>
                  </a:cubicBezTo>
                  <a:close/>
                  <a:moveTo>
                    <a:pt x="2492" y="1"/>
                  </a:moveTo>
                  <a:cubicBezTo>
                    <a:pt x="1794" y="1"/>
                    <a:pt x="1121" y="369"/>
                    <a:pt x="684" y="894"/>
                  </a:cubicBezTo>
                  <a:cubicBezTo>
                    <a:pt x="196" y="1772"/>
                    <a:pt x="0" y="2651"/>
                    <a:pt x="98" y="3627"/>
                  </a:cubicBezTo>
                  <a:lnTo>
                    <a:pt x="98" y="5579"/>
                  </a:lnTo>
                  <a:cubicBezTo>
                    <a:pt x="98" y="6262"/>
                    <a:pt x="98" y="6945"/>
                    <a:pt x="293" y="7628"/>
                  </a:cubicBezTo>
                  <a:cubicBezTo>
                    <a:pt x="391" y="8116"/>
                    <a:pt x="684" y="8506"/>
                    <a:pt x="1172" y="8897"/>
                  </a:cubicBezTo>
                  <a:cubicBezTo>
                    <a:pt x="1562" y="9092"/>
                    <a:pt x="2148" y="9287"/>
                    <a:pt x="2733" y="9287"/>
                  </a:cubicBezTo>
                  <a:cubicBezTo>
                    <a:pt x="3416" y="9287"/>
                    <a:pt x="4099" y="8994"/>
                    <a:pt x="4587" y="8506"/>
                  </a:cubicBezTo>
                  <a:cubicBezTo>
                    <a:pt x="5075" y="7921"/>
                    <a:pt x="5270" y="7140"/>
                    <a:pt x="5270" y="6359"/>
                  </a:cubicBezTo>
                  <a:lnTo>
                    <a:pt x="5270" y="5969"/>
                  </a:lnTo>
                  <a:lnTo>
                    <a:pt x="3611" y="5969"/>
                  </a:lnTo>
                  <a:lnTo>
                    <a:pt x="3611" y="6554"/>
                  </a:lnTo>
                  <a:cubicBezTo>
                    <a:pt x="3611" y="6945"/>
                    <a:pt x="3611" y="7335"/>
                    <a:pt x="3416" y="7628"/>
                  </a:cubicBezTo>
                  <a:cubicBezTo>
                    <a:pt x="3221" y="7921"/>
                    <a:pt x="3026" y="8018"/>
                    <a:pt x="2635" y="8018"/>
                  </a:cubicBezTo>
                  <a:cubicBezTo>
                    <a:pt x="2440" y="8018"/>
                    <a:pt x="2148" y="7921"/>
                    <a:pt x="1952" y="7726"/>
                  </a:cubicBezTo>
                  <a:cubicBezTo>
                    <a:pt x="1855" y="7530"/>
                    <a:pt x="1757" y="7335"/>
                    <a:pt x="1757" y="7042"/>
                  </a:cubicBezTo>
                  <a:cubicBezTo>
                    <a:pt x="1757" y="6652"/>
                    <a:pt x="1757" y="6262"/>
                    <a:pt x="1757" y="5871"/>
                  </a:cubicBezTo>
                  <a:lnTo>
                    <a:pt x="1757" y="4603"/>
                  </a:lnTo>
                  <a:lnTo>
                    <a:pt x="5270" y="4603"/>
                  </a:lnTo>
                  <a:lnTo>
                    <a:pt x="5270" y="3919"/>
                  </a:lnTo>
                  <a:cubicBezTo>
                    <a:pt x="5270" y="3139"/>
                    <a:pt x="5270" y="2456"/>
                    <a:pt x="5075" y="1675"/>
                  </a:cubicBezTo>
                  <a:cubicBezTo>
                    <a:pt x="4978" y="1187"/>
                    <a:pt x="4782" y="797"/>
                    <a:pt x="4392" y="504"/>
                  </a:cubicBezTo>
                  <a:cubicBezTo>
                    <a:pt x="3904" y="113"/>
                    <a:pt x="3319" y="16"/>
                    <a:pt x="2733" y="16"/>
                  </a:cubicBezTo>
                  <a:cubicBezTo>
                    <a:pt x="2652" y="6"/>
                    <a:pt x="2572" y="1"/>
                    <a:pt x="2492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012800" y="4009075"/>
              <a:ext cx="126900" cy="229825"/>
            </a:xfrm>
            <a:custGeom>
              <a:avLst/>
              <a:gdLst/>
              <a:ahLst/>
              <a:cxnLst/>
              <a:rect l="l" t="t" r="r" b="b"/>
              <a:pathLst>
                <a:path w="5076" h="9193" extrusionOk="0">
                  <a:moveTo>
                    <a:pt x="2538" y="0"/>
                  </a:moveTo>
                  <a:cubicBezTo>
                    <a:pt x="1953" y="0"/>
                    <a:pt x="1367" y="195"/>
                    <a:pt x="879" y="586"/>
                  </a:cubicBezTo>
                  <a:cubicBezTo>
                    <a:pt x="391" y="1074"/>
                    <a:pt x="196" y="1659"/>
                    <a:pt x="196" y="2245"/>
                  </a:cubicBezTo>
                  <a:cubicBezTo>
                    <a:pt x="196" y="2733"/>
                    <a:pt x="294" y="3123"/>
                    <a:pt x="489" y="3514"/>
                  </a:cubicBezTo>
                  <a:cubicBezTo>
                    <a:pt x="782" y="3806"/>
                    <a:pt x="977" y="4197"/>
                    <a:pt x="1367" y="4392"/>
                  </a:cubicBezTo>
                  <a:lnTo>
                    <a:pt x="2831" y="5758"/>
                  </a:lnTo>
                  <a:cubicBezTo>
                    <a:pt x="3319" y="6051"/>
                    <a:pt x="3612" y="6539"/>
                    <a:pt x="3612" y="7124"/>
                  </a:cubicBezTo>
                  <a:cubicBezTo>
                    <a:pt x="3612" y="7320"/>
                    <a:pt x="3514" y="7612"/>
                    <a:pt x="3319" y="7808"/>
                  </a:cubicBezTo>
                  <a:cubicBezTo>
                    <a:pt x="3124" y="7905"/>
                    <a:pt x="2929" y="8003"/>
                    <a:pt x="2636" y="8003"/>
                  </a:cubicBezTo>
                  <a:cubicBezTo>
                    <a:pt x="2567" y="8020"/>
                    <a:pt x="2501" y="8028"/>
                    <a:pt x="2438" y="8028"/>
                  </a:cubicBezTo>
                  <a:cubicBezTo>
                    <a:pt x="2145" y="8028"/>
                    <a:pt x="1918" y="7853"/>
                    <a:pt x="1758" y="7612"/>
                  </a:cubicBezTo>
                  <a:cubicBezTo>
                    <a:pt x="1562" y="7222"/>
                    <a:pt x="1465" y="6832"/>
                    <a:pt x="1367" y="6344"/>
                  </a:cubicBezTo>
                  <a:lnTo>
                    <a:pt x="1" y="6734"/>
                  </a:lnTo>
                  <a:cubicBezTo>
                    <a:pt x="1" y="7417"/>
                    <a:pt x="294" y="8100"/>
                    <a:pt x="782" y="8588"/>
                  </a:cubicBezTo>
                  <a:cubicBezTo>
                    <a:pt x="1206" y="8927"/>
                    <a:pt x="1703" y="9193"/>
                    <a:pt x="2274" y="9193"/>
                  </a:cubicBezTo>
                  <a:cubicBezTo>
                    <a:pt x="2360" y="9193"/>
                    <a:pt x="2449" y="9187"/>
                    <a:pt x="2538" y="9174"/>
                  </a:cubicBezTo>
                  <a:cubicBezTo>
                    <a:pt x="2628" y="9187"/>
                    <a:pt x="2718" y="9193"/>
                    <a:pt x="2807" y="9193"/>
                  </a:cubicBezTo>
                  <a:cubicBezTo>
                    <a:pt x="3398" y="9193"/>
                    <a:pt x="3969" y="8927"/>
                    <a:pt x="4393" y="8588"/>
                  </a:cubicBezTo>
                  <a:cubicBezTo>
                    <a:pt x="4881" y="8198"/>
                    <a:pt x="5076" y="7515"/>
                    <a:pt x="5076" y="6929"/>
                  </a:cubicBezTo>
                  <a:cubicBezTo>
                    <a:pt x="5076" y="6441"/>
                    <a:pt x="4978" y="5953"/>
                    <a:pt x="4685" y="5563"/>
                  </a:cubicBezTo>
                  <a:cubicBezTo>
                    <a:pt x="4490" y="5173"/>
                    <a:pt x="4100" y="4782"/>
                    <a:pt x="3807" y="4489"/>
                  </a:cubicBezTo>
                  <a:lnTo>
                    <a:pt x="2148" y="3026"/>
                  </a:lnTo>
                  <a:cubicBezTo>
                    <a:pt x="1855" y="2830"/>
                    <a:pt x="1758" y="2440"/>
                    <a:pt x="1758" y="2147"/>
                  </a:cubicBezTo>
                  <a:cubicBezTo>
                    <a:pt x="1660" y="1562"/>
                    <a:pt x="2148" y="1171"/>
                    <a:pt x="2636" y="1171"/>
                  </a:cubicBezTo>
                  <a:cubicBezTo>
                    <a:pt x="2929" y="1171"/>
                    <a:pt x="3222" y="1269"/>
                    <a:pt x="3417" y="1562"/>
                  </a:cubicBezTo>
                  <a:cubicBezTo>
                    <a:pt x="3612" y="1952"/>
                    <a:pt x="3709" y="2342"/>
                    <a:pt x="3709" y="2830"/>
                  </a:cubicBezTo>
                  <a:lnTo>
                    <a:pt x="4881" y="2342"/>
                  </a:lnTo>
                  <a:cubicBezTo>
                    <a:pt x="4783" y="1757"/>
                    <a:pt x="4588" y="1171"/>
                    <a:pt x="4197" y="683"/>
                  </a:cubicBezTo>
                  <a:cubicBezTo>
                    <a:pt x="3709" y="195"/>
                    <a:pt x="3124" y="0"/>
                    <a:pt x="2538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159200" y="4011025"/>
              <a:ext cx="124450" cy="229850"/>
            </a:xfrm>
            <a:custGeom>
              <a:avLst/>
              <a:gdLst/>
              <a:ahLst/>
              <a:cxnLst/>
              <a:rect l="l" t="t" r="r" b="b"/>
              <a:pathLst>
                <a:path w="4978" h="9194" extrusionOk="0">
                  <a:moveTo>
                    <a:pt x="2210" y="1"/>
                  </a:moveTo>
                  <a:cubicBezTo>
                    <a:pt x="1702" y="1"/>
                    <a:pt x="1205" y="266"/>
                    <a:pt x="781" y="605"/>
                  </a:cubicBezTo>
                  <a:cubicBezTo>
                    <a:pt x="391" y="996"/>
                    <a:pt x="196" y="1581"/>
                    <a:pt x="196" y="2167"/>
                  </a:cubicBezTo>
                  <a:cubicBezTo>
                    <a:pt x="196" y="2655"/>
                    <a:pt x="293" y="3045"/>
                    <a:pt x="488" y="3436"/>
                  </a:cubicBezTo>
                  <a:cubicBezTo>
                    <a:pt x="684" y="3728"/>
                    <a:pt x="976" y="4119"/>
                    <a:pt x="1367" y="4314"/>
                  </a:cubicBezTo>
                  <a:lnTo>
                    <a:pt x="2928" y="5680"/>
                  </a:lnTo>
                  <a:cubicBezTo>
                    <a:pt x="3319" y="5973"/>
                    <a:pt x="3611" y="6461"/>
                    <a:pt x="3611" y="7046"/>
                  </a:cubicBezTo>
                  <a:cubicBezTo>
                    <a:pt x="3611" y="7242"/>
                    <a:pt x="3514" y="7534"/>
                    <a:pt x="3319" y="7730"/>
                  </a:cubicBezTo>
                  <a:cubicBezTo>
                    <a:pt x="3123" y="7827"/>
                    <a:pt x="2831" y="7925"/>
                    <a:pt x="2635" y="7925"/>
                  </a:cubicBezTo>
                  <a:cubicBezTo>
                    <a:pt x="2566" y="7942"/>
                    <a:pt x="2500" y="7950"/>
                    <a:pt x="2437" y="7950"/>
                  </a:cubicBezTo>
                  <a:cubicBezTo>
                    <a:pt x="2144" y="7950"/>
                    <a:pt x="1918" y="7775"/>
                    <a:pt x="1757" y="7534"/>
                  </a:cubicBezTo>
                  <a:cubicBezTo>
                    <a:pt x="1562" y="7144"/>
                    <a:pt x="1464" y="6754"/>
                    <a:pt x="1367" y="6266"/>
                  </a:cubicBezTo>
                  <a:lnTo>
                    <a:pt x="1" y="6656"/>
                  </a:lnTo>
                  <a:cubicBezTo>
                    <a:pt x="1" y="7339"/>
                    <a:pt x="293" y="8022"/>
                    <a:pt x="781" y="8510"/>
                  </a:cubicBezTo>
                  <a:cubicBezTo>
                    <a:pt x="1269" y="8901"/>
                    <a:pt x="1855" y="9193"/>
                    <a:pt x="2440" y="9193"/>
                  </a:cubicBezTo>
                  <a:cubicBezTo>
                    <a:pt x="3123" y="9193"/>
                    <a:pt x="3807" y="8998"/>
                    <a:pt x="4295" y="8608"/>
                  </a:cubicBezTo>
                  <a:cubicBezTo>
                    <a:pt x="4783" y="8120"/>
                    <a:pt x="4978" y="7534"/>
                    <a:pt x="4978" y="6851"/>
                  </a:cubicBezTo>
                  <a:cubicBezTo>
                    <a:pt x="4978" y="6363"/>
                    <a:pt x="4880" y="5973"/>
                    <a:pt x="4587" y="5583"/>
                  </a:cubicBezTo>
                  <a:cubicBezTo>
                    <a:pt x="4392" y="5095"/>
                    <a:pt x="4099" y="4802"/>
                    <a:pt x="3709" y="4411"/>
                  </a:cubicBezTo>
                  <a:lnTo>
                    <a:pt x="2050" y="2948"/>
                  </a:lnTo>
                  <a:cubicBezTo>
                    <a:pt x="1855" y="2752"/>
                    <a:pt x="1660" y="2460"/>
                    <a:pt x="1660" y="2069"/>
                  </a:cubicBezTo>
                  <a:cubicBezTo>
                    <a:pt x="1660" y="1874"/>
                    <a:pt x="1757" y="1581"/>
                    <a:pt x="1855" y="1386"/>
                  </a:cubicBezTo>
                  <a:cubicBezTo>
                    <a:pt x="2050" y="1288"/>
                    <a:pt x="2245" y="1191"/>
                    <a:pt x="2538" y="1191"/>
                  </a:cubicBezTo>
                  <a:cubicBezTo>
                    <a:pt x="2831" y="1191"/>
                    <a:pt x="3123" y="1288"/>
                    <a:pt x="3319" y="1581"/>
                  </a:cubicBezTo>
                  <a:cubicBezTo>
                    <a:pt x="3514" y="1972"/>
                    <a:pt x="3611" y="2362"/>
                    <a:pt x="3611" y="2752"/>
                  </a:cubicBezTo>
                  <a:lnTo>
                    <a:pt x="4783" y="2362"/>
                  </a:lnTo>
                  <a:cubicBezTo>
                    <a:pt x="4783" y="1776"/>
                    <a:pt x="4490" y="1093"/>
                    <a:pt x="4099" y="703"/>
                  </a:cubicBezTo>
                  <a:cubicBezTo>
                    <a:pt x="3759" y="278"/>
                    <a:pt x="3271" y="1"/>
                    <a:pt x="2700" y="1"/>
                  </a:cubicBezTo>
                  <a:cubicBezTo>
                    <a:pt x="2615" y="1"/>
                    <a:pt x="2529" y="7"/>
                    <a:pt x="2440" y="20"/>
                  </a:cubicBezTo>
                  <a:cubicBezTo>
                    <a:pt x="2363" y="7"/>
                    <a:pt x="2286" y="1"/>
                    <a:pt x="2210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317775" y="3935875"/>
              <a:ext cx="43950" cy="302550"/>
            </a:xfrm>
            <a:custGeom>
              <a:avLst/>
              <a:gdLst/>
              <a:ahLst/>
              <a:cxnLst/>
              <a:rect l="l" t="t" r="r" b="b"/>
              <a:pathLst>
                <a:path w="1758" h="12102" extrusionOk="0">
                  <a:moveTo>
                    <a:pt x="1" y="0"/>
                  </a:moveTo>
                  <a:lnTo>
                    <a:pt x="99" y="1757"/>
                  </a:lnTo>
                  <a:lnTo>
                    <a:pt x="1758" y="1757"/>
                  </a:lnTo>
                  <a:lnTo>
                    <a:pt x="1758" y="0"/>
                  </a:lnTo>
                  <a:close/>
                  <a:moveTo>
                    <a:pt x="1" y="3123"/>
                  </a:moveTo>
                  <a:lnTo>
                    <a:pt x="99" y="12102"/>
                  </a:lnTo>
                  <a:lnTo>
                    <a:pt x="1758" y="12102"/>
                  </a:lnTo>
                  <a:lnTo>
                    <a:pt x="1758" y="3123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398300" y="4011500"/>
              <a:ext cx="134225" cy="229975"/>
            </a:xfrm>
            <a:custGeom>
              <a:avLst/>
              <a:gdLst/>
              <a:ahLst/>
              <a:cxnLst/>
              <a:rect l="l" t="t" r="r" b="b"/>
              <a:pathLst>
                <a:path w="5369" h="9199" extrusionOk="0">
                  <a:moveTo>
                    <a:pt x="2733" y="1172"/>
                  </a:moveTo>
                  <a:cubicBezTo>
                    <a:pt x="2928" y="1172"/>
                    <a:pt x="3221" y="1269"/>
                    <a:pt x="3416" y="1465"/>
                  </a:cubicBezTo>
                  <a:cubicBezTo>
                    <a:pt x="3514" y="1660"/>
                    <a:pt x="3611" y="1855"/>
                    <a:pt x="3611" y="2148"/>
                  </a:cubicBezTo>
                  <a:lnTo>
                    <a:pt x="3611" y="3221"/>
                  </a:lnTo>
                  <a:lnTo>
                    <a:pt x="3611" y="6051"/>
                  </a:lnTo>
                  <a:lnTo>
                    <a:pt x="3611" y="7027"/>
                  </a:lnTo>
                  <a:cubicBezTo>
                    <a:pt x="3611" y="7320"/>
                    <a:pt x="3514" y="7515"/>
                    <a:pt x="3416" y="7711"/>
                  </a:cubicBezTo>
                  <a:cubicBezTo>
                    <a:pt x="3221" y="7906"/>
                    <a:pt x="3026" y="8003"/>
                    <a:pt x="2733" y="8003"/>
                  </a:cubicBezTo>
                  <a:cubicBezTo>
                    <a:pt x="2440" y="8003"/>
                    <a:pt x="2245" y="7906"/>
                    <a:pt x="2050" y="7808"/>
                  </a:cubicBezTo>
                  <a:cubicBezTo>
                    <a:pt x="1952" y="7613"/>
                    <a:pt x="1855" y="7320"/>
                    <a:pt x="1757" y="7125"/>
                  </a:cubicBezTo>
                  <a:lnTo>
                    <a:pt x="1757" y="6051"/>
                  </a:lnTo>
                  <a:lnTo>
                    <a:pt x="1757" y="3221"/>
                  </a:lnTo>
                  <a:lnTo>
                    <a:pt x="1757" y="2148"/>
                  </a:lnTo>
                  <a:cubicBezTo>
                    <a:pt x="1855" y="1855"/>
                    <a:pt x="1952" y="1660"/>
                    <a:pt x="2050" y="1465"/>
                  </a:cubicBezTo>
                  <a:cubicBezTo>
                    <a:pt x="2245" y="1269"/>
                    <a:pt x="2440" y="1172"/>
                    <a:pt x="2733" y="1172"/>
                  </a:cubicBezTo>
                  <a:close/>
                  <a:moveTo>
                    <a:pt x="2733" y="1"/>
                  </a:moveTo>
                  <a:cubicBezTo>
                    <a:pt x="2001" y="1"/>
                    <a:pt x="1269" y="294"/>
                    <a:pt x="684" y="879"/>
                  </a:cubicBezTo>
                  <a:cubicBezTo>
                    <a:pt x="293" y="1562"/>
                    <a:pt x="1" y="2441"/>
                    <a:pt x="98" y="3319"/>
                  </a:cubicBezTo>
                  <a:lnTo>
                    <a:pt x="98" y="5954"/>
                  </a:lnTo>
                  <a:cubicBezTo>
                    <a:pt x="1" y="6832"/>
                    <a:pt x="293" y="7613"/>
                    <a:pt x="684" y="8394"/>
                  </a:cubicBezTo>
                  <a:cubicBezTo>
                    <a:pt x="1269" y="8930"/>
                    <a:pt x="2001" y="9199"/>
                    <a:pt x="2733" y="9199"/>
                  </a:cubicBezTo>
                  <a:cubicBezTo>
                    <a:pt x="3465" y="9199"/>
                    <a:pt x="4197" y="8930"/>
                    <a:pt x="4783" y="8394"/>
                  </a:cubicBezTo>
                  <a:cubicBezTo>
                    <a:pt x="5173" y="7613"/>
                    <a:pt x="5368" y="6735"/>
                    <a:pt x="5368" y="5954"/>
                  </a:cubicBezTo>
                  <a:lnTo>
                    <a:pt x="5368" y="3319"/>
                  </a:lnTo>
                  <a:cubicBezTo>
                    <a:pt x="5368" y="2441"/>
                    <a:pt x="5173" y="1562"/>
                    <a:pt x="4783" y="879"/>
                  </a:cubicBezTo>
                  <a:cubicBezTo>
                    <a:pt x="4197" y="294"/>
                    <a:pt x="3465" y="1"/>
                    <a:pt x="2733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569075" y="4010875"/>
              <a:ext cx="131775" cy="230000"/>
            </a:xfrm>
            <a:custGeom>
              <a:avLst/>
              <a:gdLst/>
              <a:ahLst/>
              <a:cxnLst/>
              <a:rect l="l" t="t" r="r" b="b"/>
              <a:pathLst>
                <a:path w="5271" h="9200" extrusionOk="0">
                  <a:moveTo>
                    <a:pt x="4105" y="1"/>
                  </a:moveTo>
                  <a:cubicBezTo>
                    <a:pt x="4039" y="1"/>
                    <a:pt x="3972" y="9"/>
                    <a:pt x="3905" y="26"/>
                  </a:cubicBezTo>
                  <a:cubicBezTo>
                    <a:pt x="3026" y="26"/>
                    <a:pt x="2246" y="416"/>
                    <a:pt x="1758" y="1002"/>
                  </a:cubicBezTo>
                  <a:lnTo>
                    <a:pt x="1758" y="123"/>
                  </a:lnTo>
                  <a:lnTo>
                    <a:pt x="1" y="123"/>
                  </a:lnTo>
                  <a:lnTo>
                    <a:pt x="1" y="9199"/>
                  </a:lnTo>
                  <a:lnTo>
                    <a:pt x="1660" y="9199"/>
                  </a:lnTo>
                  <a:lnTo>
                    <a:pt x="1660" y="1880"/>
                  </a:lnTo>
                  <a:cubicBezTo>
                    <a:pt x="1953" y="1587"/>
                    <a:pt x="2441" y="1294"/>
                    <a:pt x="2929" y="1294"/>
                  </a:cubicBezTo>
                  <a:cubicBezTo>
                    <a:pt x="3124" y="1294"/>
                    <a:pt x="3319" y="1392"/>
                    <a:pt x="3417" y="1587"/>
                  </a:cubicBezTo>
                  <a:cubicBezTo>
                    <a:pt x="3514" y="1782"/>
                    <a:pt x="3612" y="2075"/>
                    <a:pt x="3612" y="2368"/>
                  </a:cubicBezTo>
                  <a:lnTo>
                    <a:pt x="3612" y="9102"/>
                  </a:lnTo>
                  <a:lnTo>
                    <a:pt x="5271" y="9102"/>
                  </a:lnTo>
                  <a:lnTo>
                    <a:pt x="5271" y="1782"/>
                  </a:lnTo>
                  <a:cubicBezTo>
                    <a:pt x="5271" y="1392"/>
                    <a:pt x="5173" y="904"/>
                    <a:pt x="4978" y="514"/>
                  </a:cubicBezTo>
                  <a:cubicBezTo>
                    <a:pt x="4736" y="190"/>
                    <a:pt x="4426" y="1"/>
                    <a:pt x="4105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735000" y="4010900"/>
              <a:ext cx="134200" cy="230600"/>
            </a:xfrm>
            <a:custGeom>
              <a:avLst/>
              <a:gdLst/>
              <a:ahLst/>
              <a:cxnLst/>
              <a:rect l="l" t="t" r="r" b="b"/>
              <a:pathLst>
                <a:path w="5368" h="9224" extrusionOk="0">
                  <a:moveTo>
                    <a:pt x="3611" y="4514"/>
                  </a:moveTo>
                  <a:lnTo>
                    <a:pt x="3611" y="7051"/>
                  </a:lnTo>
                  <a:cubicBezTo>
                    <a:pt x="3514" y="7247"/>
                    <a:pt x="3318" y="7442"/>
                    <a:pt x="3123" y="7539"/>
                  </a:cubicBezTo>
                  <a:cubicBezTo>
                    <a:pt x="2928" y="7735"/>
                    <a:pt x="2733" y="7832"/>
                    <a:pt x="2538" y="7832"/>
                  </a:cubicBezTo>
                  <a:cubicBezTo>
                    <a:pt x="2245" y="7832"/>
                    <a:pt x="2050" y="7735"/>
                    <a:pt x="1952" y="7539"/>
                  </a:cubicBezTo>
                  <a:cubicBezTo>
                    <a:pt x="1757" y="7247"/>
                    <a:pt x="1659" y="6954"/>
                    <a:pt x="1757" y="6661"/>
                  </a:cubicBezTo>
                  <a:cubicBezTo>
                    <a:pt x="1659" y="6368"/>
                    <a:pt x="1757" y="5978"/>
                    <a:pt x="1952" y="5783"/>
                  </a:cubicBezTo>
                  <a:cubicBezTo>
                    <a:pt x="2147" y="5490"/>
                    <a:pt x="2342" y="5295"/>
                    <a:pt x="2538" y="5197"/>
                  </a:cubicBezTo>
                  <a:cubicBezTo>
                    <a:pt x="2830" y="5002"/>
                    <a:pt x="3123" y="4807"/>
                    <a:pt x="3611" y="4514"/>
                  </a:cubicBezTo>
                  <a:close/>
                  <a:moveTo>
                    <a:pt x="2449" y="0"/>
                  </a:moveTo>
                  <a:cubicBezTo>
                    <a:pt x="1827" y="0"/>
                    <a:pt x="1285" y="204"/>
                    <a:pt x="879" y="610"/>
                  </a:cubicBezTo>
                  <a:cubicBezTo>
                    <a:pt x="391" y="1098"/>
                    <a:pt x="98" y="1879"/>
                    <a:pt x="98" y="2562"/>
                  </a:cubicBezTo>
                  <a:lnTo>
                    <a:pt x="98" y="2855"/>
                  </a:lnTo>
                  <a:lnTo>
                    <a:pt x="1757" y="2953"/>
                  </a:lnTo>
                  <a:lnTo>
                    <a:pt x="1757" y="2465"/>
                  </a:lnTo>
                  <a:cubicBezTo>
                    <a:pt x="1757" y="1684"/>
                    <a:pt x="2050" y="1293"/>
                    <a:pt x="2733" y="1293"/>
                  </a:cubicBezTo>
                  <a:cubicBezTo>
                    <a:pt x="2785" y="1276"/>
                    <a:pt x="2833" y="1268"/>
                    <a:pt x="2880" y="1268"/>
                  </a:cubicBezTo>
                  <a:cubicBezTo>
                    <a:pt x="3095" y="1268"/>
                    <a:pt x="3255" y="1443"/>
                    <a:pt x="3416" y="1684"/>
                  </a:cubicBezTo>
                  <a:cubicBezTo>
                    <a:pt x="3514" y="2074"/>
                    <a:pt x="3611" y="2465"/>
                    <a:pt x="3611" y="2855"/>
                  </a:cubicBezTo>
                  <a:lnTo>
                    <a:pt x="3611" y="3538"/>
                  </a:lnTo>
                  <a:cubicBezTo>
                    <a:pt x="2733" y="3831"/>
                    <a:pt x="2147" y="4124"/>
                    <a:pt x="1659" y="4416"/>
                  </a:cubicBezTo>
                  <a:cubicBezTo>
                    <a:pt x="1171" y="4612"/>
                    <a:pt x="781" y="5002"/>
                    <a:pt x="488" y="5490"/>
                  </a:cubicBezTo>
                  <a:cubicBezTo>
                    <a:pt x="195" y="5978"/>
                    <a:pt x="0" y="6563"/>
                    <a:pt x="0" y="7149"/>
                  </a:cubicBezTo>
                  <a:cubicBezTo>
                    <a:pt x="0" y="7539"/>
                    <a:pt x="98" y="7832"/>
                    <a:pt x="293" y="8222"/>
                  </a:cubicBezTo>
                  <a:cubicBezTo>
                    <a:pt x="391" y="8515"/>
                    <a:pt x="683" y="8710"/>
                    <a:pt x="976" y="9003"/>
                  </a:cubicBezTo>
                  <a:cubicBezTo>
                    <a:pt x="1171" y="9101"/>
                    <a:pt x="1464" y="9198"/>
                    <a:pt x="1757" y="9198"/>
                  </a:cubicBezTo>
                  <a:cubicBezTo>
                    <a:pt x="1843" y="9216"/>
                    <a:pt x="1927" y="9224"/>
                    <a:pt x="2008" y="9224"/>
                  </a:cubicBezTo>
                  <a:cubicBezTo>
                    <a:pt x="2383" y="9224"/>
                    <a:pt x="2704" y="9049"/>
                    <a:pt x="3026" y="8808"/>
                  </a:cubicBezTo>
                  <a:cubicBezTo>
                    <a:pt x="3318" y="8515"/>
                    <a:pt x="3514" y="8125"/>
                    <a:pt x="3611" y="7735"/>
                  </a:cubicBezTo>
                  <a:cubicBezTo>
                    <a:pt x="3709" y="8222"/>
                    <a:pt x="3806" y="8710"/>
                    <a:pt x="3904" y="9101"/>
                  </a:cubicBezTo>
                  <a:lnTo>
                    <a:pt x="5368" y="9101"/>
                  </a:lnTo>
                  <a:cubicBezTo>
                    <a:pt x="5270" y="8418"/>
                    <a:pt x="5270" y="7637"/>
                    <a:pt x="5270" y="6954"/>
                  </a:cubicBezTo>
                  <a:lnTo>
                    <a:pt x="5270" y="2855"/>
                  </a:lnTo>
                  <a:cubicBezTo>
                    <a:pt x="5270" y="2074"/>
                    <a:pt x="5075" y="1293"/>
                    <a:pt x="4685" y="708"/>
                  </a:cubicBezTo>
                  <a:cubicBezTo>
                    <a:pt x="4276" y="217"/>
                    <a:pt x="3730" y="1"/>
                    <a:pt x="3162" y="1"/>
                  </a:cubicBezTo>
                  <a:cubicBezTo>
                    <a:pt x="3052" y="1"/>
                    <a:pt x="2941" y="9"/>
                    <a:pt x="2830" y="25"/>
                  </a:cubicBezTo>
                  <a:cubicBezTo>
                    <a:pt x="2700" y="9"/>
                    <a:pt x="2573" y="0"/>
                    <a:pt x="2449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910650" y="3923675"/>
              <a:ext cx="41500" cy="314750"/>
            </a:xfrm>
            <a:custGeom>
              <a:avLst/>
              <a:gdLst/>
              <a:ahLst/>
              <a:cxnLst/>
              <a:rect l="l" t="t" r="r" b="b"/>
              <a:pathLst>
                <a:path w="1660" h="12590" extrusionOk="0">
                  <a:moveTo>
                    <a:pt x="1" y="1"/>
                  </a:moveTo>
                  <a:lnTo>
                    <a:pt x="1" y="12590"/>
                  </a:lnTo>
                  <a:lnTo>
                    <a:pt x="1660" y="12590"/>
                  </a:lnTo>
                  <a:lnTo>
                    <a:pt x="1660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079000" y="3920775"/>
              <a:ext cx="161050" cy="320550"/>
            </a:xfrm>
            <a:custGeom>
              <a:avLst/>
              <a:gdLst/>
              <a:ahLst/>
              <a:cxnLst/>
              <a:rect l="l" t="t" r="r" b="b"/>
              <a:pathLst>
                <a:path w="6442" h="12822" extrusionOk="0">
                  <a:moveTo>
                    <a:pt x="2794" y="0"/>
                  </a:moveTo>
                  <a:cubicBezTo>
                    <a:pt x="2050" y="0"/>
                    <a:pt x="1390" y="288"/>
                    <a:pt x="879" y="800"/>
                  </a:cubicBezTo>
                  <a:cubicBezTo>
                    <a:pt x="294" y="1288"/>
                    <a:pt x="1" y="2068"/>
                    <a:pt x="98" y="2947"/>
                  </a:cubicBezTo>
                  <a:cubicBezTo>
                    <a:pt x="1" y="3435"/>
                    <a:pt x="98" y="3923"/>
                    <a:pt x="294" y="4508"/>
                  </a:cubicBezTo>
                  <a:cubicBezTo>
                    <a:pt x="586" y="4898"/>
                    <a:pt x="879" y="5386"/>
                    <a:pt x="1269" y="5679"/>
                  </a:cubicBezTo>
                  <a:lnTo>
                    <a:pt x="3416" y="7533"/>
                  </a:lnTo>
                  <a:cubicBezTo>
                    <a:pt x="3807" y="7924"/>
                    <a:pt x="4100" y="8314"/>
                    <a:pt x="4392" y="8802"/>
                  </a:cubicBezTo>
                  <a:cubicBezTo>
                    <a:pt x="4685" y="9193"/>
                    <a:pt x="4783" y="9583"/>
                    <a:pt x="4783" y="9973"/>
                  </a:cubicBezTo>
                  <a:cubicBezTo>
                    <a:pt x="4783" y="10364"/>
                    <a:pt x="4685" y="10754"/>
                    <a:pt x="4392" y="11144"/>
                  </a:cubicBezTo>
                  <a:cubicBezTo>
                    <a:pt x="4100" y="11340"/>
                    <a:pt x="3709" y="11535"/>
                    <a:pt x="3416" y="11535"/>
                  </a:cubicBezTo>
                  <a:cubicBezTo>
                    <a:pt x="2831" y="11535"/>
                    <a:pt x="2343" y="11242"/>
                    <a:pt x="2050" y="10754"/>
                  </a:cubicBezTo>
                  <a:cubicBezTo>
                    <a:pt x="1757" y="10168"/>
                    <a:pt x="1562" y="9485"/>
                    <a:pt x="1562" y="8802"/>
                  </a:cubicBezTo>
                  <a:lnTo>
                    <a:pt x="1" y="9193"/>
                  </a:lnTo>
                  <a:cubicBezTo>
                    <a:pt x="1" y="10168"/>
                    <a:pt x="391" y="11144"/>
                    <a:pt x="977" y="11925"/>
                  </a:cubicBezTo>
                  <a:cubicBezTo>
                    <a:pt x="1502" y="12450"/>
                    <a:pt x="2262" y="12818"/>
                    <a:pt x="3118" y="12818"/>
                  </a:cubicBezTo>
                  <a:cubicBezTo>
                    <a:pt x="3216" y="12818"/>
                    <a:pt x="3316" y="12813"/>
                    <a:pt x="3416" y="12803"/>
                  </a:cubicBezTo>
                  <a:cubicBezTo>
                    <a:pt x="3516" y="12816"/>
                    <a:pt x="3615" y="12822"/>
                    <a:pt x="3714" y="12822"/>
                  </a:cubicBezTo>
                  <a:cubicBezTo>
                    <a:pt x="4392" y="12822"/>
                    <a:pt x="5052" y="12534"/>
                    <a:pt x="5564" y="12023"/>
                  </a:cubicBezTo>
                  <a:cubicBezTo>
                    <a:pt x="6149" y="11437"/>
                    <a:pt x="6442" y="10656"/>
                    <a:pt x="6344" y="9778"/>
                  </a:cubicBezTo>
                  <a:cubicBezTo>
                    <a:pt x="6442" y="9193"/>
                    <a:pt x="6247" y="8509"/>
                    <a:pt x="5856" y="7924"/>
                  </a:cubicBezTo>
                  <a:cubicBezTo>
                    <a:pt x="5564" y="7338"/>
                    <a:pt x="5076" y="6753"/>
                    <a:pt x="4588" y="6265"/>
                  </a:cubicBezTo>
                  <a:lnTo>
                    <a:pt x="2441" y="4411"/>
                  </a:lnTo>
                  <a:cubicBezTo>
                    <a:pt x="2148" y="4215"/>
                    <a:pt x="1953" y="3923"/>
                    <a:pt x="1855" y="3630"/>
                  </a:cubicBezTo>
                  <a:cubicBezTo>
                    <a:pt x="1660" y="3337"/>
                    <a:pt x="1660" y="3044"/>
                    <a:pt x="1660" y="2654"/>
                  </a:cubicBezTo>
                  <a:cubicBezTo>
                    <a:pt x="1660" y="1776"/>
                    <a:pt x="2148" y="1288"/>
                    <a:pt x="3124" y="1288"/>
                  </a:cubicBezTo>
                  <a:cubicBezTo>
                    <a:pt x="3612" y="1288"/>
                    <a:pt x="4002" y="1483"/>
                    <a:pt x="4295" y="1971"/>
                  </a:cubicBezTo>
                  <a:cubicBezTo>
                    <a:pt x="4490" y="2459"/>
                    <a:pt x="4685" y="3044"/>
                    <a:pt x="4685" y="3630"/>
                  </a:cubicBezTo>
                  <a:lnTo>
                    <a:pt x="6149" y="3239"/>
                  </a:lnTo>
                  <a:cubicBezTo>
                    <a:pt x="6149" y="2361"/>
                    <a:pt x="5856" y="1483"/>
                    <a:pt x="5271" y="800"/>
                  </a:cubicBezTo>
                  <a:cubicBezTo>
                    <a:pt x="4760" y="288"/>
                    <a:pt x="4100" y="0"/>
                    <a:pt x="3421" y="0"/>
                  </a:cubicBezTo>
                  <a:cubicBezTo>
                    <a:pt x="3322" y="0"/>
                    <a:pt x="3223" y="7"/>
                    <a:pt x="3124" y="19"/>
                  </a:cubicBezTo>
                  <a:cubicBezTo>
                    <a:pt x="3012" y="7"/>
                    <a:pt x="2902" y="0"/>
                    <a:pt x="2794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264425" y="4011125"/>
              <a:ext cx="134225" cy="230200"/>
            </a:xfrm>
            <a:custGeom>
              <a:avLst/>
              <a:gdLst/>
              <a:ahLst/>
              <a:cxnLst/>
              <a:rect l="l" t="t" r="r" b="b"/>
              <a:pathLst>
                <a:path w="5369" h="9208" extrusionOk="0">
                  <a:moveTo>
                    <a:pt x="2648" y="1260"/>
                  </a:moveTo>
                  <a:cubicBezTo>
                    <a:pt x="2880" y="1260"/>
                    <a:pt x="3124" y="1333"/>
                    <a:pt x="3319" y="1480"/>
                  </a:cubicBezTo>
                  <a:cubicBezTo>
                    <a:pt x="3417" y="1675"/>
                    <a:pt x="3514" y="1870"/>
                    <a:pt x="3612" y="2163"/>
                  </a:cubicBezTo>
                  <a:cubicBezTo>
                    <a:pt x="3612" y="2456"/>
                    <a:pt x="3612" y="2846"/>
                    <a:pt x="3612" y="3236"/>
                  </a:cubicBezTo>
                  <a:lnTo>
                    <a:pt x="3612" y="6066"/>
                  </a:lnTo>
                  <a:cubicBezTo>
                    <a:pt x="3612" y="6359"/>
                    <a:pt x="3612" y="6750"/>
                    <a:pt x="3612" y="7042"/>
                  </a:cubicBezTo>
                  <a:cubicBezTo>
                    <a:pt x="3514" y="7335"/>
                    <a:pt x="3417" y="7530"/>
                    <a:pt x="3319" y="7726"/>
                  </a:cubicBezTo>
                  <a:lnTo>
                    <a:pt x="3319" y="7823"/>
                  </a:lnTo>
                  <a:cubicBezTo>
                    <a:pt x="3124" y="7970"/>
                    <a:pt x="2880" y="8043"/>
                    <a:pt x="2648" y="8043"/>
                  </a:cubicBezTo>
                  <a:cubicBezTo>
                    <a:pt x="2416" y="8043"/>
                    <a:pt x="2197" y="7970"/>
                    <a:pt x="2050" y="7823"/>
                  </a:cubicBezTo>
                  <a:cubicBezTo>
                    <a:pt x="1855" y="7628"/>
                    <a:pt x="1757" y="7335"/>
                    <a:pt x="1757" y="7140"/>
                  </a:cubicBezTo>
                  <a:cubicBezTo>
                    <a:pt x="1757" y="6750"/>
                    <a:pt x="1757" y="6457"/>
                    <a:pt x="1757" y="6066"/>
                  </a:cubicBezTo>
                  <a:lnTo>
                    <a:pt x="1757" y="3236"/>
                  </a:lnTo>
                  <a:cubicBezTo>
                    <a:pt x="1757" y="2846"/>
                    <a:pt x="1757" y="2456"/>
                    <a:pt x="1757" y="2163"/>
                  </a:cubicBezTo>
                  <a:cubicBezTo>
                    <a:pt x="1757" y="1870"/>
                    <a:pt x="1855" y="1675"/>
                    <a:pt x="2050" y="1480"/>
                  </a:cubicBezTo>
                  <a:cubicBezTo>
                    <a:pt x="2197" y="1333"/>
                    <a:pt x="2416" y="1260"/>
                    <a:pt x="2648" y="1260"/>
                  </a:cubicBezTo>
                  <a:close/>
                  <a:moveTo>
                    <a:pt x="2394" y="1"/>
                  </a:moveTo>
                  <a:cubicBezTo>
                    <a:pt x="1697" y="1"/>
                    <a:pt x="1024" y="369"/>
                    <a:pt x="586" y="894"/>
                  </a:cubicBezTo>
                  <a:cubicBezTo>
                    <a:pt x="196" y="1577"/>
                    <a:pt x="1" y="2456"/>
                    <a:pt x="1" y="3334"/>
                  </a:cubicBezTo>
                  <a:lnTo>
                    <a:pt x="1" y="5969"/>
                  </a:lnTo>
                  <a:cubicBezTo>
                    <a:pt x="1" y="6847"/>
                    <a:pt x="196" y="7628"/>
                    <a:pt x="586" y="8409"/>
                  </a:cubicBezTo>
                  <a:cubicBezTo>
                    <a:pt x="1098" y="8920"/>
                    <a:pt x="1683" y="9208"/>
                    <a:pt x="2343" y="9208"/>
                  </a:cubicBezTo>
                  <a:cubicBezTo>
                    <a:pt x="2439" y="9208"/>
                    <a:pt x="2537" y="9202"/>
                    <a:pt x="2636" y="9189"/>
                  </a:cubicBezTo>
                  <a:cubicBezTo>
                    <a:pt x="2735" y="9202"/>
                    <a:pt x="2834" y="9208"/>
                    <a:pt x="2933" y="9208"/>
                  </a:cubicBezTo>
                  <a:cubicBezTo>
                    <a:pt x="3610" y="9208"/>
                    <a:pt x="4259" y="8920"/>
                    <a:pt x="4685" y="8409"/>
                  </a:cubicBezTo>
                  <a:cubicBezTo>
                    <a:pt x="5076" y="7628"/>
                    <a:pt x="5368" y="6750"/>
                    <a:pt x="5271" y="5969"/>
                  </a:cubicBezTo>
                  <a:lnTo>
                    <a:pt x="5271" y="3334"/>
                  </a:lnTo>
                  <a:cubicBezTo>
                    <a:pt x="5368" y="2456"/>
                    <a:pt x="5076" y="1577"/>
                    <a:pt x="4685" y="894"/>
                  </a:cubicBezTo>
                  <a:cubicBezTo>
                    <a:pt x="4248" y="369"/>
                    <a:pt x="3575" y="1"/>
                    <a:pt x="2877" y="1"/>
                  </a:cubicBezTo>
                  <a:cubicBezTo>
                    <a:pt x="2797" y="1"/>
                    <a:pt x="2716" y="6"/>
                    <a:pt x="2636" y="16"/>
                  </a:cubicBezTo>
                  <a:cubicBezTo>
                    <a:pt x="2555" y="6"/>
                    <a:pt x="2475" y="1"/>
                    <a:pt x="2394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437650" y="3923675"/>
              <a:ext cx="41500" cy="314750"/>
            </a:xfrm>
            <a:custGeom>
              <a:avLst/>
              <a:gdLst/>
              <a:ahLst/>
              <a:cxnLst/>
              <a:rect l="l" t="t" r="r" b="b"/>
              <a:pathLst>
                <a:path w="1660" h="12590" extrusionOk="0">
                  <a:moveTo>
                    <a:pt x="1" y="1"/>
                  </a:moveTo>
                  <a:lnTo>
                    <a:pt x="1" y="12590"/>
                  </a:lnTo>
                  <a:lnTo>
                    <a:pt x="1660" y="12590"/>
                  </a:lnTo>
                  <a:lnTo>
                    <a:pt x="1660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520600" y="4013950"/>
              <a:ext cx="134225" cy="229350"/>
            </a:xfrm>
            <a:custGeom>
              <a:avLst/>
              <a:gdLst/>
              <a:ahLst/>
              <a:cxnLst/>
              <a:rect l="l" t="t" r="r" b="b"/>
              <a:pathLst>
                <a:path w="5369" h="9174" extrusionOk="0">
                  <a:moveTo>
                    <a:pt x="99" y="0"/>
                  </a:moveTo>
                  <a:lnTo>
                    <a:pt x="99" y="7320"/>
                  </a:lnTo>
                  <a:cubicBezTo>
                    <a:pt x="1" y="7710"/>
                    <a:pt x="196" y="8198"/>
                    <a:pt x="391" y="8588"/>
                  </a:cubicBezTo>
                  <a:cubicBezTo>
                    <a:pt x="587" y="8979"/>
                    <a:pt x="1074" y="9174"/>
                    <a:pt x="1465" y="9174"/>
                  </a:cubicBezTo>
                  <a:cubicBezTo>
                    <a:pt x="2343" y="9076"/>
                    <a:pt x="3124" y="8686"/>
                    <a:pt x="3709" y="8100"/>
                  </a:cubicBezTo>
                  <a:lnTo>
                    <a:pt x="3709" y="8979"/>
                  </a:lnTo>
                  <a:lnTo>
                    <a:pt x="5369" y="8979"/>
                  </a:lnTo>
                  <a:lnTo>
                    <a:pt x="5369" y="0"/>
                  </a:lnTo>
                  <a:lnTo>
                    <a:pt x="3709" y="0"/>
                  </a:lnTo>
                  <a:lnTo>
                    <a:pt x="3709" y="7222"/>
                  </a:lnTo>
                  <a:cubicBezTo>
                    <a:pt x="3319" y="7515"/>
                    <a:pt x="2929" y="7710"/>
                    <a:pt x="2441" y="7808"/>
                  </a:cubicBezTo>
                  <a:cubicBezTo>
                    <a:pt x="2246" y="7808"/>
                    <a:pt x="2050" y="7710"/>
                    <a:pt x="1855" y="7515"/>
                  </a:cubicBezTo>
                  <a:cubicBezTo>
                    <a:pt x="1758" y="7320"/>
                    <a:pt x="1758" y="7027"/>
                    <a:pt x="1758" y="6734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681650" y="3950525"/>
              <a:ext cx="102475" cy="292775"/>
            </a:xfrm>
            <a:custGeom>
              <a:avLst/>
              <a:gdLst/>
              <a:ahLst/>
              <a:cxnLst/>
              <a:rect l="l" t="t" r="r" b="b"/>
              <a:pathLst>
                <a:path w="4099" h="11711" extrusionOk="0">
                  <a:moveTo>
                    <a:pt x="976" y="0"/>
                  </a:moveTo>
                  <a:lnTo>
                    <a:pt x="976" y="2537"/>
                  </a:lnTo>
                  <a:lnTo>
                    <a:pt x="0" y="2537"/>
                  </a:lnTo>
                  <a:lnTo>
                    <a:pt x="0" y="3611"/>
                  </a:lnTo>
                  <a:lnTo>
                    <a:pt x="976" y="3611"/>
                  </a:lnTo>
                  <a:lnTo>
                    <a:pt x="976" y="9564"/>
                  </a:lnTo>
                  <a:cubicBezTo>
                    <a:pt x="976" y="10052"/>
                    <a:pt x="1074" y="10637"/>
                    <a:pt x="1464" y="11125"/>
                  </a:cubicBezTo>
                  <a:cubicBezTo>
                    <a:pt x="1854" y="11516"/>
                    <a:pt x="2342" y="11711"/>
                    <a:pt x="2928" y="11711"/>
                  </a:cubicBezTo>
                  <a:cubicBezTo>
                    <a:pt x="3318" y="11711"/>
                    <a:pt x="3709" y="11613"/>
                    <a:pt x="4099" y="11613"/>
                  </a:cubicBezTo>
                  <a:lnTo>
                    <a:pt x="4099" y="10345"/>
                  </a:lnTo>
                  <a:lnTo>
                    <a:pt x="3513" y="10345"/>
                  </a:lnTo>
                  <a:cubicBezTo>
                    <a:pt x="3221" y="10345"/>
                    <a:pt x="3025" y="10345"/>
                    <a:pt x="2830" y="10150"/>
                  </a:cubicBezTo>
                  <a:cubicBezTo>
                    <a:pt x="2733" y="9954"/>
                    <a:pt x="2635" y="9662"/>
                    <a:pt x="2635" y="9369"/>
                  </a:cubicBezTo>
                  <a:lnTo>
                    <a:pt x="2635" y="3611"/>
                  </a:lnTo>
                  <a:lnTo>
                    <a:pt x="4099" y="3611"/>
                  </a:lnTo>
                  <a:lnTo>
                    <a:pt x="4099" y="2635"/>
                  </a:lnTo>
                  <a:lnTo>
                    <a:pt x="2635" y="2635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818275" y="3935875"/>
              <a:ext cx="41500" cy="302550"/>
            </a:xfrm>
            <a:custGeom>
              <a:avLst/>
              <a:gdLst/>
              <a:ahLst/>
              <a:cxnLst/>
              <a:rect l="l" t="t" r="r" b="b"/>
              <a:pathLst>
                <a:path w="1660" h="12102" extrusionOk="0">
                  <a:moveTo>
                    <a:pt x="0" y="0"/>
                  </a:moveTo>
                  <a:lnTo>
                    <a:pt x="0" y="1757"/>
                  </a:lnTo>
                  <a:lnTo>
                    <a:pt x="1659" y="1757"/>
                  </a:lnTo>
                  <a:lnTo>
                    <a:pt x="1659" y="0"/>
                  </a:lnTo>
                  <a:close/>
                  <a:moveTo>
                    <a:pt x="0" y="3123"/>
                  </a:moveTo>
                  <a:lnTo>
                    <a:pt x="0" y="12102"/>
                  </a:lnTo>
                  <a:lnTo>
                    <a:pt x="1659" y="12102"/>
                  </a:lnTo>
                  <a:lnTo>
                    <a:pt x="1659" y="3123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898775" y="4011500"/>
              <a:ext cx="134225" cy="229975"/>
            </a:xfrm>
            <a:custGeom>
              <a:avLst/>
              <a:gdLst/>
              <a:ahLst/>
              <a:cxnLst/>
              <a:rect l="l" t="t" r="r" b="b"/>
              <a:pathLst>
                <a:path w="5369" h="9199" extrusionOk="0">
                  <a:moveTo>
                    <a:pt x="2636" y="1172"/>
                  </a:moveTo>
                  <a:cubicBezTo>
                    <a:pt x="2929" y="1172"/>
                    <a:pt x="3124" y="1269"/>
                    <a:pt x="3319" y="1465"/>
                  </a:cubicBezTo>
                  <a:cubicBezTo>
                    <a:pt x="3514" y="1660"/>
                    <a:pt x="3514" y="1855"/>
                    <a:pt x="3612" y="2148"/>
                  </a:cubicBezTo>
                  <a:cubicBezTo>
                    <a:pt x="3612" y="2441"/>
                    <a:pt x="3612" y="2831"/>
                    <a:pt x="3612" y="3221"/>
                  </a:cubicBezTo>
                  <a:lnTo>
                    <a:pt x="3612" y="6051"/>
                  </a:lnTo>
                  <a:cubicBezTo>
                    <a:pt x="3612" y="6344"/>
                    <a:pt x="3612" y="6735"/>
                    <a:pt x="3612" y="7027"/>
                  </a:cubicBezTo>
                  <a:cubicBezTo>
                    <a:pt x="3514" y="7320"/>
                    <a:pt x="3514" y="7515"/>
                    <a:pt x="3319" y="7711"/>
                  </a:cubicBezTo>
                  <a:cubicBezTo>
                    <a:pt x="3124" y="7906"/>
                    <a:pt x="2929" y="8003"/>
                    <a:pt x="2636" y="8003"/>
                  </a:cubicBezTo>
                  <a:cubicBezTo>
                    <a:pt x="2441" y="8003"/>
                    <a:pt x="2148" y="7906"/>
                    <a:pt x="2050" y="7808"/>
                  </a:cubicBezTo>
                  <a:cubicBezTo>
                    <a:pt x="1855" y="7613"/>
                    <a:pt x="1757" y="7320"/>
                    <a:pt x="1757" y="7125"/>
                  </a:cubicBezTo>
                  <a:cubicBezTo>
                    <a:pt x="1757" y="6735"/>
                    <a:pt x="1757" y="6442"/>
                    <a:pt x="1757" y="6051"/>
                  </a:cubicBezTo>
                  <a:lnTo>
                    <a:pt x="1757" y="3221"/>
                  </a:lnTo>
                  <a:cubicBezTo>
                    <a:pt x="1757" y="2831"/>
                    <a:pt x="1757" y="2441"/>
                    <a:pt x="1757" y="2148"/>
                  </a:cubicBezTo>
                  <a:cubicBezTo>
                    <a:pt x="1757" y="1855"/>
                    <a:pt x="1855" y="1660"/>
                    <a:pt x="2050" y="1465"/>
                  </a:cubicBezTo>
                  <a:cubicBezTo>
                    <a:pt x="2148" y="1269"/>
                    <a:pt x="2441" y="1172"/>
                    <a:pt x="2636" y="1172"/>
                  </a:cubicBezTo>
                  <a:close/>
                  <a:moveTo>
                    <a:pt x="2685" y="1"/>
                  </a:moveTo>
                  <a:cubicBezTo>
                    <a:pt x="1953" y="1"/>
                    <a:pt x="1221" y="294"/>
                    <a:pt x="684" y="879"/>
                  </a:cubicBezTo>
                  <a:cubicBezTo>
                    <a:pt x="196" y="1562"/>
                    <a:pt x="1" y="2441"/>
                    <a:pt x="98" y="3319"/>
                  </a:cubicBezTo>
                  <a:lnTo>
                    <a:pt x="98" y="5954"/>
                  </a:lnTo>
                  <a:cubicBezTo>
                    <a:pt x="1" y="6832"/>
                    <a:pt x="196" y="7613"/>
                    <a:pt x="684" y="8394"/>
                  </a:cubicBezTo>
                  <a:cubicBezTo>
                    <a:pt x="1221" y="8930"/>
                    <a:pt x="1953" y="9199"/>
                    <a:pt x="2685" y="9199"/>
                  </a:cubicBezTo>
                  <a:cubicBezTo>
                    <a:pt x="3416" y="9199"/>
                    <a:pt x="4148" y="8930"/>
                    <a:pt x="4685" y="8394"/>
                  </a:cubicBezTo>
                  <a:cubicBezTo>
                    <a:pt x="5173" y="7613"/>
                    <a:pt x="5368" y="6735"/>
                    <a:pt x="5271" y="5954"/>
                  </a:cubicBezTo>
                  <a:lnTo>
                    <a:pt x="5271" y="3319"/>
                  </a:lnTo>
                  <a:cubicBezTo>
                    <a:pt x="5368" y="2441"/>
                    <a:pt x="5173" y="1562"/>
                    <a:pt x="4685" y="879"/>
                  </a:cubicBezTo>
                  <a:cubicBezTo>
                    <a:pt x="4148" y="294"/>
                    <a:pt x="3416" y="1"/>
                    <a:pt x="2685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069575" y="4010875"/>
              <a:ext cx="131775" cy="230000"/>
            </a:xfrm>
            <a:custGeom>
              <a:avLst/>
              <a:gdLst/>
              <a:ahLst/>
              <a:cxnLst/>
              <a:rect l="l" t="t" r="r" b="b"/>
              <a:pathLst>
                <a:path w="5271" h="9200" extrusionOk="0">
                  <a:moveTo>
                    <a:pt x="4104" y="1"/>
                  </a:moveTo>
                  <a:cubicBezTo>
                    <a:pt x="4038" y="1"/>
                    <a:pt x="3971" y="9"/>
                    <a:pt x="3904" y="26"/>
                  </a:cubicBezTo>
                  <a:cubicBezTo>
                    <a:pt x="3026" y="26"/>
                    <a:pt x="2245" y="416"/>
                    <a:pt x="1659" y="1002"/>
                  </a:cubicBezTo>
                  <a:lnTo>
                    <a:pt x="1659" y="123"/>
                  </a:lnTo>
                  <a:lnTo>
                    <a:pt x="0" y="123"/>
                  </a:lnTo>
                  <a:lnTo>
                    <a:pt x="0" y="9199"/>
                  </a:lnTo>
                  <a:lnTo>
                    <a:pt x="1659" y="9199"/>
                  </a:lnTo>
                  <a:lnTo>
                    <a:pt x="1659" y="1880"/>
                  </a:lnTo>
                  <a:cubicBezTo>
                    <a:pt x="1952" y="1587"/>
                    <a:pt x="2342" y="1392"/>
                    <a:pt x="2830" y="1294"/>
                  </a:cubicBezTo>
                  <a:cubicBezTo>
                    <a:pt x="3026" y="1294"/>
                    <a:pt x="3221" y="1392"/>
                    <a:pt x="3416" y="1587"/>
                  </a:cubicBezTo>
                  <a:cubicBezTo>
                    <a:pt x="3514" y="1782"/>
                    <a:pt x="3514" y="2075"/>
                    <a:pt x="3514" y="2368"/>
                  </a:cubicBezTo>
                  <a:lnTo>
                    <a:pt x="3514" y="9199"/>
                  </a:lnTo>
                  <a:lnTo>
                    <a:pt x="5270" y="9199"/>
                  </a:lnTo>
                  <a:lnTo>
                    <a:pt x="5270" y="1880"/>
                  </a:lnTo>
                  <a:cubicBezTo>
                    <a:pt x="5270" y="1392"/>
                    <a:pt x="5173" y="904"/>
                    <a:pt x="4880" y="514"/>
                  </a:cubicBezTo>
                  <a:cubicBezTo>
                    <a:pt x="4718" y="190"/>
                    <a:pt x="4422" y="1"/>
                    <a:pt x="4104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228150" y="4009075"/>
              <a:ext cx="126900" cy="229825"/>
            </a:xfrm>
            <a:custGeom>
              <a:avLst/>
              <a:gdLst/>
              <a:ahLst/>
              <a:cxnLst/>
              <a:rect l="l" t="t" r="r" b="b"/>
              <a:pathLst>
                <a:path w="5076" h="9193" extrusionOk="0">
                  <a:moveTo>
                    <a:pt x="2538" y="0"/>
                  </a:moveTo>
                  <a:cubicBezTo>
                    <a:pt x="1953" y="0"/>
                    <a:pt x="1367" y="195"/>
                    <a:pt x="879" y="586"/>
                  </a:cubicBezTo>
                  <a:cubicBezTo>
                    <a:pt x="391" y="1074"/>
                    <a:pt x="196" y="1659"/>
                    <a:pt x="293" y="2245"/>
                  </a:cubicBezTo>
                  <a:cubicBezTo>
                    <a:pt x="196" y="2733"/>
                    <a:pt x="293" y="3123"/>
                    <a:pt x="586" y="3514"/>
                  </a:cubicBezTo>
                  <a:cubicBezTo>
                    <a:pt x="781" y="3806"/>
                    <a:pt x="1074" y="4197"/>
                    <a:pt x="1367" y="4392"/>
                  </a:cubicBezTo>
                  <a:lnTo>
                    <a:pt x="2928" y="5758"/>
                  </a:lnTo>
                  <a:cubicBezTo>
                    <a:pt x="3319" y="6051"/>
                    <a:pt x="3612" y="6539"/>
                    <a:pt x="3612" y="7124"/>
                  </a:cubicBezTo>
                  <a:cubicBezTo>
                    <a:pt x="3612" y="7320"/>
                    <a:pt x="3514" y="7612"/>
                    <a:pt x="3319" y="7808"/>
                  </a:cubicBezTo>
                  <a:cubicBezTo>
                    <a:pt x="3124" y="7905"/>
                    <a:pt x="2928" y="8003"/>
                    <a:pt x="2636" y="8003"/>
                  </a:cubicBezTo>
                  <a:cubicBezTo>
                    <a:pt x="2584" y="8020"/>
                    <a:pt x="2529" y="8028"/>
                    <a:pt x="2473" y="8028"/>
                  </a:cubicBezTo>
                  <a:cubicBezTo>
                    <a:pt x="2214" y="8028"/>
                    <a:pt x="1935" y="7853"/>
                    <a:pt x="1855" y="7612"/>
                  </a:cubicBezTo>
                  <a:cubicBezTo>
                    <a:pt x="1562" y="7222"/>
                    <a:pt x="1465" y="6832"/>
                    <a:pt x="1465" y="6344"/>
                  </a:cubicBezTo>
                  <a:lnTo>
                    <a:pt x="1" y="6734"/>
                  </a:lnTo>
                  <a:cubicBezTo>
                    <a:pt x="98" y="7417"/>
                    <a:pt x="293" y="8100"/>
                    <a:pt x="781" y="8588"/>
                  </a:cubicBezTo>
                  <a:cubicBezTo>
                    <a:pt x="1205" y="8927"/>
                    <a:pt x="1776" y="9193"/>
                    <a:pt x="2303" y="9193"/>
                  </a:cubicBezTo>
                  <a:cubicBezTo>
                    <a:pt x="2382" y="9193"/>
                    <a:pt x="2461" y="9187"/>
                    <a:pt x="2538" y="9174"/>
                  </a:cubicBezTo>
                  <a:cubicBezTo>
                    <a:pt x="2628" y="9187"/>
                    <a:pt x="2718" y="9193"/>
                    <a:pt x="2807" y="9193"/>
                  </a:cubicBezTo>
                  <a:cubicBezTo>
                    <a:pt x="3398" y="9193"/>
                    <a:pt x="3969" y="8927"/>
                    <a:pt x="4392" y="8588"/>
                  </a:cubicBezTo>
                  <a:cubicBezTo>
                    <a:pt x="4880" y="8198"/>
                    <a:pt x="5076" y="7515"/>
                    <a:pt x="5076" y="6929"/>
                  </a:cubicBezTo>
                  <a:cubicBezTo>
                    <a:pt x="5076" y="6441"/>
                    <a:pt x="4978" y="5953"/>
                    <a:pt x="4685" y="5563"/>
                  </a:cubicBezTo>
                  <a:cubicBezTo>
                    <a:pt x="4490" y="5173"/>
                    <a:pt x="4100" y="4782"/>
                    <a:pt x="3807" y="4489"/>
                  </a:cubicBezTo>
                  <a:lnTo>
                    <a:pt x="2245" y="3026"/>
                  </a:lnTo>
                  <a:cubicBezTo>
                    <a:pt x="1953" y="2830"/>
                    <a:pt x="1757" y="2440"/>
                    <a:pt x="1757" y="2147"/>
                  </a:cubicBezTo>
                  <a:cubicBezTo>
                    <a:pt x="1757" y="1854"/>
                    <a:pt x="1855" y="1659"/>
                    <a:pt x="1953" y="1464"/>
                  </a:cubicBezTo>
                  <a:cubicBezTo>
                    <a:pt x="2148" y="1269"/>
                    <a:pt x="2343" y="1171"/>
                    <a:pt x="2636" y="1171"/>
                  </a:cubicBezTo>
                  <a:cubicBezTo>
                    <a:pt x="2928" y="1171"/>
                    <a:pt x="3221" y="1269"/>
                    <a:pt x="3416" y="1562"/>
                  </a:cubicBezTo>
                  <a:cubicBezTo>
                    <a:pt x="3612" y="1952"/>
                    <a:pt x="3709" y="2342"/>
                    <a:pt x="3709" y="2830"/>
                  </a:cubicBezTo>
                  <a:lnTo>
                    <a:pt x="4880" y="2342"/>
                  </a:lnTo>
                  <a:cubicBezTo>
                    <a:pt x="4783" y="1757"/>
                    <a:pt x="4588" y="1171"/>
                    <a:pt x="4197" y="683"/>
                  </a:cubicBezTo>
                  <a:cubicBezTo>
                    <a:pt x="3807" y="195"/>
                    <a:pt x="3221" y="0"/>
                    <a:pt x="2538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07450" y="3433275"/>
              <a:ext cx="39075" cy="824675"/>
            </a:xfrm>
            <a:custGeom>
              <a:avLst/>
              <a:gdLst/>
              <a:ahLst/>
              <a:cxnLst/>
              <a:rect l="l" t="t" r="r" b="b"/>
              <a:pathLst>
                <a:path w="1563" h="32987" extrusionOk="0">
                  <a:moveTo>
                    <a:pt x="1" y="1"/>
                  </a:moveTo>
                  <a:lnTo>
                    <a:pt x="1" y="32987"/>
                  </a:lnTo>
                  <a:lnTo>
                    <a:pt x="1562" y="32987"/>
                  </a:lnTo>
                  <a:lnTo>
                    <a:pt x="1562" y="1"/>
                  </a:lnTo>
                  <a:close/>
                </a:path>
              </a:pathLst>
            </a:custGeom>
            <a:solidFill>
              <a:srgbClr val="049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2"/>
          <p:cNvSpPr/>
          <p:nvPr/>
        </p:nvSpPr>
        <p:spPr>
          <a:xfrm>
            <a:off x="490050" y="2622650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ext box + image">
  <p:cSld name="ONE_COLUMN_TEX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1"/>
          <p:cNvSpPr/>
          <p:nvPr/>
        </p:nvSpPr>
        <p:spPr>
          <a:xfrm>
            <a:off x="-30475" y="-20325"/>
            <a:ext cx="2914200" cy="5186700"/>
          </a:xfrm>
          <a:prstGeom prst="rect">
            <a:avLst/>
          </a:prstGeom>
          <a:gradFill>
            <a:gsLst>
              <a:gs pos="0">
                <a:srgbClr val="005F9E"/>
              </a:gs>
              <a:gs pos="100000">
                <a:srgbClr val="00437B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11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333" name="Google Shape;333;p11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1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1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1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11"/>
          <p:cNvSpPr txBox="1">
            <a:spLocks noGrp="1"/>
          </p:cNvSpPr>
          <p:nvPr>
            <p:ph type="title"/>
          </p:nvPr>
        </p:nvSpPr>
        <p:spPr>
          <a:xfrm>
            <a:off x="344500" y="115675"/>
            <a:ext cx="2383500" cy="75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51" name="Google Shape;351;p11"/>
          <p:cNvSpPr txBox="1">
            <a:spLocks noGrp="1"/>
          </p:cNvSpPr>
          <p:nvPr>
            <p:ph type="body" idx="1"/>
          </p:nvPr>
        </p:nvSpPr>
        <p:spPr>
          <a:xfrm>
            <a:off x="216600" y="1196000"/>
            <a:ext cx="2121300" cy="36807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 sz="1100"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100"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344500" y="932025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ext box + image">
  <p:cSld name="ONE_COLUMN_TEXT_1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2"/>
          <p:cNvSpPr/>
          <p:nvPr/>
        </p:nvSpPr>
        <p:spPr>
          <a:xfrm>
            <a:off x="6289500" y="-20325"/>
            <a:ext cx="2918100" cy="5186700"/>
          </a:xfrm>
          <a:prstGeom prst="rect">
            <a:avLst/>
          </a:prstGeom>
          <a:gradFill>
            <a:gsLst>
              <a:gs pos="0">
                <a:srgbClr val="005F9E"/>
              </a:gs>
              <a:gs pos="100000">
                <a:srgbClr val="00437B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2"/>
          <p:cNvSpPr txBox="1">
            <a:spLocks noGrp="1"/>
          </p:cNvSpPr>
          <p:nvPr>
            <p:ph type="title"/>
          </p:nvPr>
        </p:nvSpPr>
        <p:spPr>
          <a:xfrm>
            <a:off x="6582700" y="115675"/>
            <a:ext cx="2383500" cy="75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56" name="Google Shape;356;p12"/>
          <p:cNvSpPr txBox="1">
            <a:spLocks noGrp="1"/>
          </p:cNvSpPr>
          <p:nvPr>
            <p:ph type="body" idx="1"/>
          </p:nvPr>
        </p:nvSpPr>
        <p:spPr>
          <a:xfrm>
            <a:off x="6454800" y="1196000"/>
            <a:ext cx="2121300" cy="36807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 sz="1100"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100"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57" name="Google Shape;357;p12"/>
          <p:cNvSpPr/>
          <p:nvPr/>
        </p:nvSpPr>
        <p:spPr>
          <a:xfrm>
            <a:off x="406000" y="639500"/>
            <a:ext cx="804000" cy="22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2"/>
          <p:cNvSpPr/>
          <p:nvPr/>
        </p:nvSpPr>
        <p:spPr>
          <a:xfrm>
            <a:off x="6582700" y="932025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9" name="Google Shape;359;p12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360" name="Google Shape;360;p12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2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2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2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2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2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2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2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2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2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2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2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2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2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2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2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2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ext box (cyan) + image">
  <p:cSld name="ONE_COLUMN_TEXT_1_1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3"/>
          <p:cNvSpPr/>
          <p:nvPr/>
        </p:nvSpPr>
        <p:spPr>
          <a:xfrm>
            <a:off x="4410200" y="-36550"/>
            <a:ext cx="4775400" cy="5192700"/>
          </a:xfrm>
          <a:prstGeom prst="rect">
            <a:avLst/>
          </a:prstGeom>
          <a:gradFill>
            <a:gsLst>
              <a:gs pos="0">
                <a:srgbClr val="55C2EB"/>
              </a:gs>
              <a:gs pos="100000">
                <a:srgbClr val="009AD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/>
          </p:nvPr>
        </p:nvSpPr>
        <p:spPr>
          <a:xfrm>
            <a:off x="4761500" y="217250"/>
            <a:ext cx="4072800" cy="47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body" idx="1"/>
          </p:nvPr>
        </p:nvSpPr>
        <p:spPr>
          <a:xfrm>
            <a:off x="4633575" y="1214250"/>
            <a:ext cx="3961500" cy="36807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 sz="1100"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100"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381" name="Google Shape;381;p13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382" name="Google Shape;382;p13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3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3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3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3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3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13"/>
          <p:cNvSpPr/>
          <p:nvPr/>
        </p:nvSpPr>
        <p:spPr>
          <a:xfrm>
            <a:off x="406000" y="639500"/>
            <a:ext cx="804000" cy="22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3"/>
          <p:cNvSpPr/>
          <p:nvPr/>
        </p:nvSpPr>
        <p:spPr>
          <a:xfrm>
            <a:off x="4761500" y="1014250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ext box (cyan) + image">
  <p:cSld name="ONE_COLUMN_TEXT_1_1_2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4"/>
          <p:cNvSpPr/>
          <p:nvPr/>
        </p:nvSpPr>
        <p:spPr>
          <a:xfrm>
            <a:off x="-65700" y="-37550"/>
            <a:ext cx="4799100" cy="5193600"/>
          </a:xfrm>
          <a:prstGeom prst="rect">
            <a:avLst/>
          </a:prstGeom>
          <a:gradFill>
            <a:gsLst>
              <a:gs pos="0">
                <a:srgbClr val="55C2EB"/>
              </a:gs>
              <a:gs pos="100000">
                <a:srgbClr val="009AD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4"/>
          <p:cNvSpPr txBox="1">
            <a:spLocks noGrp="1"/>
          </p:cNvSpPr>
          <p:nvPr>
            <p:ph type="title"/>
          </p:nvPr>
        </p:nvSpPr>
        <p:spPr>
          <a:xfrm>
            <a:off x="327475" y="217250"/>
            <a:ext cx="4072800" cy="47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404" name="Google Shape;404;p14"/>
          <p:cNvSpPr txBox="1">
            <a:spLocks noGrp="1"/>
          </p:cNvSpPr>
          <p:nvPr>
            <p:ph type="body" idx="1"/>
          </p:nvPr>
        </p:nvSpPr>
        <p:spPr>
          <a:xfrm>
            <a:off x="199550" y="1214250"/>
            <a:ext cx="3961500" cy="36807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 sz="1100"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100"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14"/>
          <p:cNvSpPr/>
          <p:nvPr/>
        </p:nvSpPr>
        <p:spPr>
          <a:xfrm>
            <a:off x="327475" y="1014250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" name="Google Shape;406;p14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407" name="Google Shape;407;p14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4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4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ext box (blue) + image">
  <p:cSld name="ONE_COLUMN_TEXT_1_1_1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5"/>
          <p:cNvSpPr/>
          <p:nvPr/>
        </p:nvSpPr>
        <p:spPr>
          <a:xfrm>
            <a:off x="4410200" y="-36550"/>
            <a:ext cx="4775400" cy="5192700"/>
          </a:xfrm>
          <a:prstGeom prst="rect">
            <a:avLst/>
          </a:prstGeom>
          <a:gradFill>
            <a:gsLst>
              <a:gs pos="0">
                <a:srgbClr val="005F9E"/>
              </a:gs>
              <a:gs pos="100000">
                <a:srgbClr val="00437B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6" name="Google Shape;426;p15"/>
          <p:cNvGrpSpPr/>
          <p:nvPr/>
        </p:nvGrpSpPr>
        <p:grpSpPr>
          <a:xfrm>
            <a:off x="98240" y="4830997"/>
            <a:ext cx="1223685" cy="222113"/>
            <a:chOff x="238125" y="2206250"/>
            <a:chExt cx="7139350" cy="1295875"/>
          </a:xfrm>
        </p:grpSpPr>
        <p:sp>
          <p:nvSpPr>
            <p:cNvPr id="427" name="Google Shape;427;p15"/>
            <p:cNvSpPr/>
            <p:nvPr/>
          </p:nvSpPr>
          <p:spPr>
            <a:xfrm>
              <a:off x="1271275" y="2431400"/>
              <a:ext cx="245050" cy="396300"/>
            </a:xfrm>
            <a:custGeom>
              <a:avLst/>
              <a:gdLst/>
              <a:ahLst/>
              <a:cxnLst/>
              <a:rect l="l" t="t" r="r" b="b"/>
              <a:pathLst>
                <a:path w="9802" h="15852" extrusionOk="0">
                  <a:moveTo>
                    <a:pt x="9802" y="1"/>
                  </a:moveTo>
                  <a:cubicBezTo>
                    <a:pt x="7815" y="1"/>
                    <a:pt x="5607" y="752"/>
                    <a:pt x="4989" y="2694"/>
                  </a:cubicBezTo>
                  <a:lnTo>
                    <a:pt x="4945" y="2694"/>
                  </a:lnTo>
                  <a:lnTo>
                    <a:pt x="4945" y="398"/>
                  </a:lnTo>
                  <a:lnTo>
                    <a:pt x="0" y="398"/>
                  </a:lnTo>
                  <a:lnTo>
                    <a:pt x="0" y="15851"/>
                  </a:lnTo>
                  <a:lnTo>
                    <a:pt x="4989" y="15851"/>
                  </a:lnTo>
                  <a:lnTo>
                    <a:pt x="4989" y="5785"/>
                  </a:lnTo>
                  <a:cubicBezTo>
                    <a:pt x="5519" y="5034"/>
                    <a:pt x="6093" y="4593"/>
                    <a:pt x="7727" y="4593"/>
                  </a:cubicBezTo>
                  <a:cubicBezTo>
                    <a:pt x="8477" y="4637"/>
                    <a:pt x="9139" y="4725"/>
                    <a:pt x="9802" y="5034"/>
                  </a:cubicBezTo>
                  <a:lnTo>
                    <a:pt x="9802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549425" y="2441350"/>
              <a:ext cx="123650" cy="386350"/>
            </a:xfrm>
            <a:custGeom>
              <a:avLst/>
              <a:gdLst/>
              <a:ahLst/>
              <a:cxnLst/>
              <a:rect l="l" t="t" r="r" b="b"/>
              <a:pathLst>
                <a:path w="4946" h="15454" extrusionOk="0">
                  <a:moveTo>
                    <a:pt x="0" y="0"/>
                  </a:moveTo>
                  <a:lnTo>
                    <a:pt x="0" y="15453"/>
                  </a:lnTo>
                  <a:lnTo>
                    <a:pt x="4945" y="15453"/>
                  </a:lnTo>
                  <a:lnTo>
                    <a:pt x="4945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1716100" y="2431400"/>
              <a:ext cx="513275" cy="396300"/>
            </a:xfrm>
            <a:custGeom>
              <a:avLst/>
              <a:gdLst/>
              <a:ahLst/>
              <a:cxnLst/>
              <a:rect l="l" t="t" r="r" b="b"/>
              <a:pathLst>
                <a:path w="20531" h="15852" extrusionOk="0">
                  <a:moveTo>
                    <a:pt x="9404" y="1"/>
                  </a:moveTo>
                  <a:cubicBezTo>
                    <a:pt x="7638" y="1"/>
                    <a:pt x="5961" y="928"/>
                    <a:pt x="4989" y="2429"/>
                  </a:cubicBezTo>
                  <a:lnTo>
                    <a:pt x="4945" y="2429"/>
                  </a:lnTo>
                  <a:lnTo>
                    <a:pt x="4945" y="398"/>
                  </a:lnTo>
                  <a:lnTo>
                    <a:pt x="0" y="398"/>
                  </a:lnTo>
                  <a:lnTo>
                    <a:pt x="44" y="15851"/>
                  </a:lnTo>
                  <a:lnTo>
                    <a:pt x="4989" y="15851"/>
                  </a:lnTo>
                  <a:lnTo>
                    <a:pt x="4989" y="4593"/>
                  </a:lnTo>
                  <a:lnTo>
                    <a:pt x="5298" y="4195"/>
                  </a:lnTo>
                  <a:cubicBezTo>
                    <a:pt x="5563" y="3754"/>
                    <a:pt x="6049" y="3533"/>
                    <a:pt x="6535" y="3533"/>
                  </a:cubicBezTo>
                  <a:cubicBezTo>
                    <a:pt x="7506" y="3533"/>
                    <a:pt x="7771" y="4063"/>
                    <a:pt x="7771" y="4902"/>
                  </a:cubicBezTo>
                  <a:lnTo>
                    <a:pt x="7771" y="15851"/>
                  </a:lnTo>
                  <a:lnTo>
                    <a:pt x="12716" y="15851"/>
                  </a:lnTo>
                  <a:lnTo>
                    <a:pt x="12716" y="4593"/>
                  </a:lnTo>
                  <a:lnTo>
                    <a:pt x="13025" y="4195"/>
                  </a:lnTo>
                  <a:cubicBezTo>
                    <a:pt x="13334" y="3754"/>
                    <a:pt x="13820" y="3533"/>
                    <a:pt x="14349" y="3533"/>
                  </a:cubicBezTo>
                  <a:cubicBezTo>
                    <a:pt x="15277" y="3533"/>
                    <a:pt x="15542" y="4063"/>
                    <a:pt x="15542" y="4902"/>
                  </a:cubicBezTo>
                  <a:lnTo>
                    <a:pt x="15542" y="15851"/>
                  </a:lnTo>
                  <a:lnTo>
                    <a:pt x="20531" y="15851"/>
                  </a:lnTo>
                  <a:lnTo>
                    <a:pt x="20531" y="3312"/>
                  </a:lnTo>
                  <a:cubicBezTo>
                    <a:pt x="20531" y="1105"/>
                    <a:pt x="19030" y="1"/>
                    <a:pt x="17043" y="1"/>
                  </a:cubicBezTo>
                  <a:cubicBezTo>
                    <a:pt x="15277" y="1"/>
                    <a:pt x="13555" y="928"/>
                    <a:pt x="12628" y="2429"/>
                  </a:cubicBezTo>
                  <a:lnTo>
                    <a:pt x="12495" y="2429"/>
                  </a:lnTo>
                  <a:cubicBezTo>
                    <a:pt x="12451" y="928"/>
                    <a:pt x="10906" y="1"/>
                    <a:pt x="940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2270200" y="2279100"/>
              <a:ext cx="334475" cy="555225"/>
            </a:xfrm>
            <a:custGeom>
              <a:avLst/>
              <a:gdLst/>
              <a:ahLst/>
              <a:cxnLst/>
              <a:rect l="l" t="t" r="r" b="b"/>
              <a:pathLst>
                <a:path w="13379" h="22209" extrusionOk="0">
                  <a:moveTo>
                    <a:pt x="6711" y="8830"/>
                  </a:moveTo>
                  <a:cubicBezTo>
                    <a:pt x="8257" y="8830"/>
                    <a:pt x="8257" y="10464"/>
                    <a:pt x="8257" y="13555"/>
                  </a:cubicBezTo>
                  <a:lnTo>
                    <a:pt x="8257" y="14703"/>
                  </a:lnTo>
                  <a:cubicBezTo>
                    <a:pt x="8257" y="17572"/>
                    <a:pt x="8036" y="18941"/>
                    <a:pt x="6623" y="18941"/>
                  </a:cubicBezTo>
                  <a:cubicBezTo>
                    <a:pt x="5652" y="18941"/>
                    <a:pt x="4857" y="18235"/>
                    <a:pt x="4989" y="16954"/>
                  </a:cubicBezTo>
                  <a:lnTo>
                    <a:pt x="5034" y="9713"/>
                  </a:lnTo>
                  <a:lnTo>
                    <a:pt x="5299" y="9448"/>
                  </a:lnTo>
                  <a:cubicBezTo>
                    <a:pt x="5696" y="9139"/>
                    <a:pt x="6182" y="8919"/>
                    <a:pt x="6711" y="8830"/>
                  </a:cubicBezTo>
                  <a:close/>
                  <a:moveTo>
                    <a:pt x="0" y="0"/>
                  </a:moveTo>
                  <a:lnTo>
                    <a:pt x="0" y="22032"/>
                  </a:lnTo>
                  <a:lnTo>
                    <a:pt x="2605" y="22032"/>
                  </a:lnTo>
                  <a:lnTo>
                    <a:pt x="3488" y="19824"/>
                  </a:lnTo>
                  <a:cubicBezTo>
                    <a:pt x="4460" y="21281"/>
                    <a:pt x="5740" y="22208"/>
                    <a:pt x="7683" y="22208"/>
                  </a:cubicBezTo>
                  <a:cubicBezTo>
                    <a:pt x="11877" y="22208"/>
                    <a:pt x="13378" y="17617"/>
                    <a:pt x="13378" y="14084"/>
                  </a:cubicBezTo>
                  <a:cubicBezTo>
                    <a:pt x="13378" y="9625"/>
                    <a:pt x="11568" y="6137"/>
                    <a:pt x="8080" y="6137"/>
                  </a:cubicBezTo>
                  <a:cubicBezTo>
                    <a:pt x="6932" y="6181"/>
                    <a:pt x="5873" y="6623"/>
                    <a:pt x="5034" y="7418"/>
                  </a:cubicBezTo>
                  <a:lnTo>
                    <a:pt x="4989" y="7418"/>
                  </a:lnTo>
                  <a:lnTo>
                    <a:pt x="4989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2637750" y="2279100"/>
              <a:ext cx="123650" cy="548600"/>
            </a:xfrm>
            <a:custGeom>
              <a:avLst/>
              <a:gdLst/>
              <a:ahLst/>
              <a:cxnLst/>
              <a:rect l="l" t="t" r="r" b="b"/>
              <a:pathLst>
                <a:path w="4946" h="21944" extrusionOk="0">
                  <a:moveTo>
                    <a:pt x="1" y="0"/>
                  </a:moveTo>
                  <a:lnTo>
                    <a:pt x="1" y="21943"/>
                  </a:lnTo>
                  <a:lnTo>
                    <a:pt x="4946" y="21943"/>
                  </a:lnTo>
                  <a:lnTo>
                    <a:pt x="4946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2796700" y="2422575"/>
              <a:ext cx="332275" cy="405150"/>
            </a:xfrm>
            <a:custGeom>
              <a:avLst/>
              <a:gdLst/>
              <a:ahLst/>
              <a:cxnLst/>
              <a:rect l="l" t="t" r="r" b="b"/>
              <a:pathLst>
                <a:path w="13291" h="16206" extrusionOk="0">
                  <a:moveTo>
                    <a:pt x="6756" y="3047"/>
                  </a:moveTo>
                  <a:cubicBezTo>
                    <a:pt x="8478" y="3047"/>
                    <a:pt x="8610" y="4725"/>
                    <a:pt x="8654" y="6138"/>
                  </a:cubicBezTo>
                  <a:lnTo>
                    <a:pt x="4902" y="6138"/>
                  </a:lnTo>
                  <a:cubicBezTo>
                    <a:pt x="4902" y="4725"/>
                    <a:pt x="5343" y="3047"/>
                    <a:pt x="6756" y="3047"/>
                  </a:cubicBezTo>
                  <a:close/>
                  <a:moveTo>
                    <a:pt x="6844" y="1"/>
                  </a:moveTo>
                  <a:cubicBezTo>
                    <a:pt x="2252" y="1"/>
                    <a:pt x="1" y="3709"/>
                    <a:pt x="1" y="8080"/>
                  </a:cubicBezTo>
                  <a:cubicBezTo>
                    <a:pt x="1" y="12319"/>
                    <a:pt x="2208" y="16204"/>
                    <a:pt x="6933" y="16204"/>
                  </a:cubicBezTo>
                  <a:cubicBezTo>
                    <a:pt x="6967" y="16205"/>
                    <a:pt x="7002" y="16205"/>
                    <a:pt x="7037" y="16205"/>
                  </a:cubicBezTo>
                  <a:cubicBezTo>
                    <a:pt x="9776" y="16205"/>
                    <a:pt x="12198" y="14494"/>
                    <a:pt x="13114" y="11922"/>
                  </a:cubicBezTo>
                  <a:lnTo>
                    <a:pt x="9758" y="10730"/>
                  </a:lnTo>
                  <a:cubicBezTo>
                    <a:pt x="9493" y="11922"/>
                    <a:pt x="8434" y="12761"/>
                    <a:pt x="7197" y="12805"/>
                  </a:cubicBezTo>
                  <a:cubicBezTo>
                    <a:pt x="5211" y="12805"/>
                    <a:pt x="4946" y="10509"/>
                    <a:pt x="4946" y="9140"/>
                  </a:cubicBezTo>
                  <a:lnTo>
                    <a:pt x="4946" y="9140"/>
                  </a:lnTo>
                  <a:lnTo>
                    <a:pt x="13290" y="9228"/>
                  </a:lnTo>
                  <a:lnTo>
                    <a:pt x="13290" y="8169"/>
                  </a:lnTo>
                  <a:cubicBezTo>
                    <a:pt x="13290" y="4151"/>
                    <a:pt x="11613" y="1"/>
                    <a:pt x="684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1547200" y="2276875"/>
              <a:ext cx="125875" cy="111525"/>
            </a:xfrm>
            <a:custGeom>
              <a:avLst/>
              <a:gdLst/>
              <a:ahLst/>
              <a:cxnLst/>
              <a:rect l="l" t="t" r="r" b="b"/>
              <a:pathLst>
                <a:path w="5035" h="4461" extrusionOk="0">
                  <a:moveTo>
                    <a:pt x="1" y="1"/>
                  </a:moveTo>
                  <a:lnTo>
                    <a:pt x="1" y="4460"/>
                  </a:lnTo>
                  <a:lnTo>
                    <a:pt x="5034" y="4460"/>
                  </a:lnTo>
                  <a:lnTo>
                    <a:pt x="5034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939025" y="2276875"/>
              <a:ext cx="386350" cy="548625"/>
            </a:xfrm>
            <a:custGeom>
              <a:avLst/>
              <a:gdLst/>
              <a:ahLst/>
              <a:cxnLst/>
              <a:rect l="l" t="t" r="r" b="b"/>
              <a:pathLst>
                <a:path w="15454" h="21945" extrusionOk="0">
                  <a:moveTo>
                    <a:pt x="0" y="1"/>
                  </a:moveTo>
                  <a:lnTo>
                    <a:pt x="0" y="4283"/>
                  </a:lnTo>
                  <a:lnTo>
                    <a:pt x="4989" y="4283"/>
                  </a:lnTo>
                  <a:lnTo>
                    <a:pt x="4989" y="21944"/>
                  </a:lnTo>
                  <a:lnTo>
                    <a:pt x="10508" y="21944"/>
                  </a:lnTo>
                  <a:lnTo>
                    <a:pt x="10508" y="4239"/>
                  </a:lnTo>
                  <a:lnTo>
                    <a:pt x="15453" y="4239"/>
                  </a:lnTo>
                  <a:lnTo>
                    <a:pt x="15453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453350" y="2647750"/>
              <a:ext cx="314600" cy="174625"/>
            </a:xfrm>
            <a:custGeom>
              <a:avLst/>
              <a:gdLst/>
              <a:ahLst/>
              <a:cxnLst/>
              <a:rect l="l" t="t" r="r" b="b"/>
              <a:pathLst>
                <a:path w="12584" h="6985" extrusionOk="0">
                  <a:moveTo>
                    <a:pt x="12584" y="1"/>
                  </a:moveTo>
                  <a:lnTo>
                    <a:pt x="9405" y="1678"/>
                  </a:lnTo>
                  <a:cubicBezTo>
                    <a:pt x="9317" y="1988"/>
                    <a:pt x="9228" y="2341"/>
                    <a:pt x="9052" y="2606"/>
                  </a:cubicBezTo>
                  <a:cubicBezTo>
                    <a:pt x="9008" y="2694"/>
                    <a:pt x="9008" y="2826"/>
                    <a:pt x="9008" y="2871"/>
                  </a:cubicBezTo>
                  <a:cubicBezTo>
                    <a:pt x="8787" y="3091"/>
                    <a:pt x="8610" y="3224"/>
                    <a:pt x="8610" y="3268"/>
                  </a:cubicBezTo>
                  <a:cubicBezTo>
                    <a:pt x="6929" y="4739"/>
                    <a:pt x="4727" y="5570"/>
                    <a:pt x="2500" y="5570"/>
                  </a:cubicBezTo>
                  <a:cubicBezTo>
                    <a:pt x="2388" y="5570"/>
                    <a:pt x="2276" y="5568"/>
                    <a:pt x="2164" y="5564"/>
                  </a:cubicBezTo>
                  <a:lnTo>
                    <a:pt x="1" y="6756"/>
                  </a:lnTo>
                  <a:cubicBezTo>
                    <a:pt x="769" y="6906"/>
                    <a:pt x="1561" y="6984"/>
                    <a:pt x="2357" y="6984"/>
                  </a:cubicBezTo>
                  <a:cubicBezTo>
                    <a:pt x="3436" y="6984"/>
                    <a:pt x="4522" y="6840"/>
                    <a:pt x="5564" y="6535"/>
                  </a:cubicBezTo>
                  <a:cubicBezTo>
                    <a:pt x="7021" y="6094"/>
                    <a:pt x="8389" y="5299"/>
                    <a:pt x="9493" y="4328"/>
                  </a:cubicBezTo>
                  <a:cubicBezTo>
                    <a:pt x="10553" y="3445"/>
                    <a:pt x="11436" y="2341"/>
                    <a:pt x="12098" y="1104"/>
                  </a:cubicBezTo>
                  <a:cubicBezTo>
                    <a:pt x="12231" y="707"/>
                    <a:pt x="12407" y="398"/>
                    <a:pt x="1258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440100" y="2277250"/>
              <a:ext cx="332275" cy="188400"/>
            </a:xfrm>
            <a:custGeom>
              <a:avLst/>
              <a:gdLst/>
              <a:ahLst/>
              <a:cxnLst/>
              <a:rect l="l" t="t" r="r" b="b"/>
              <a:pathLst>
                <a:path w="13291" h="7536" extrusionOk="0">
                  <a:moveTo>
                    <a:pt x="2784" y="1"/>
                  </a:moveTo>
                  <a:cubicBezTo>
                    <a:pt x="2366" y="1"/>
                    <a:pt x="1942" y="22"/>
                    <a:pt x="1502" y="74"/>
                  </a:cubicBezTo>
                  <a:lnTo>
                    <a:pt x="1325" y="74"/>
                  </a:lnTo>
                  <a:cubicBezTo>
                    <a:pt x="1016" y="162"/>
                    <a:pt x="751" y="206"/>
                    <a:pt x="531" y="251"/>
                  </a:cubicBezTo>
                  <a:cubicBezTo>
                    <a:pt x="310" y="295"/>
                    <a:pt x="133" y="383"/>
                    <a:pt x="1" y="427"/>
                  </a:cubicBezTo>
                  <a:lnTo>
                    <a:pt x="1988" y="1531"/>
                  </a:lnTo>
                  <a:lnTo>
                    <a:pt x="2429" y="1399"/>
                  </a:lnTo>
                  <a:lnTo>
                    <a:pt x="3091" y="1399"/>
                  </a:lnTo>
                  <a:cubicBezTo>
                    <a:pt x="2871" y="1487"/>
                    <a:pt x="2562" y="1531"/>
                    <a:pt x="2341" y="1619"/>
                  </a:cubicBezTo>
                  <a:lnTo>
                    <a:pt x="4239" y="2679"/>
                  </a:lnTo>
                  <a:cubicBezTo>
                    <a:pt x="4288" y="2677"/>
                    <a:pt x="4337" y="2677"/>
                    <a:pt x="4386" y="2677"/>
                  </a:cubicBezTo>
                  <a:cubicBezTo>
                    <a:pt x="5796" y="2677"/>
                    <a:pt x="7233" y="3290"/>
                    <a:pt x="8257" y="4357"/>
                  </a:cubicBezTo>
                  <a:cubicBezTo>
                    <a:pt x="8036" y="4357"/>
                    <a:pt x="7771" y="4401"/>
                    <a:pt x="7551" y="4445"/>
                  </a:cubicBezTo>
                  <a:lnTo>
                    <a:pt x="10774" y="6211"/>
                  </a:lnTo>
                  <a:lnTo>
                    <a:pt x="10774" y="6123"/>
                  </a:lnTo>
                  <a:cubicBezTo>
                    <a:pt x="10906" y="6167"/>
                    <a:pt x="10995" y="6255"/>
                    <a:pt x="11127" y="6388"/>
                  </a:cubicBezTo>
                  <a:lnTo>
                    <a:pt x="13290" y="7536"/>
                  </a:lnTo>
                  <a:cubicBezTo>
                    <a:pt x="13290" y="7492"/>
                    <a:pt x="13202" y="7359"/>
                    <a:pt x="13202" y="7315"/>
                  </a:cubicBezTo>
                  <a:cubicBezTo>
                    <a:pt x="13202" y="7271"/>
                    <a:pt x="13158" y="7227"/>
                    <a:pt x="13158" y="7138"/>
                  </a:cubicBezTo>
                  <a:lnTo>
                    <a:pt x="13114" y="6918"/>
                  </a:lnTo>
                  <a:cubicBezTo>
                    <a:pt x="12452" y="5151"/>
                    <a:pt x="11304" y="3562"/>
                    <a:pt x="9802" y="2414"/>
                  </a:cubicBezTo>
                  <a:cubicBezTo>
                    <a:pt x="9758" y="2370"/>
                    <a:pt x="9670" y="2282"/>
                    <a:pt x="9626" y="2282"/>
                  </a:cubicBezTo>
                  <a:cubicBezTo>
                    <a:pt x="7992" y="957"/>
                    <a:pt x="5917" y="206"/>
                    <a:pt x="3842" y="30"/>
                  </a:cubicBezTo>
                  <a:lnTo>
                    <a:pt x="3665" y="30"/>
                  </a:lnTo>
                  <a:cubicBezTo>
                    <a:pt x="3373" y="12"/>
                    <a:pt x="3080" y="1"/>
                    <a:pt x="278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238125" y="2386150"/>
              <a:ext cx="54100" cy="324550"/>
            </a:xfrm>
            <a:custGeom>
              <a:avLst/>
              <a:gdLst/>
              <a:ahLst/>
              <a:cxnLst/>
              <a:rect l="l" t="t" r="r" b="b"/>
              <a:pathLst>
                <a:path w="2164" h="12982" extrusionOk="0">
                  <a:moveTo>
                    <a:pt x="2163" y="1"/>
                  </a:moveTo>
                  <a:cubicBezTo>
                    <a:pt x="1766" y="486"/>
                    <a:pt x="1501" y="972"/>
                    <a:pt x="1192" y="1546"/>
                  </a:cubicBezTo>
                  <a:cubicBezTo>
                    <a:pt x="662" y="2650"/>
                    <a:pt x="265" y="3842"/>
                    <a:pt x="88" y="5078"/>
                  </a:cubicBezTo>
                  <a:cubicBezTo>
                    <a:pt x="44" y="5520"/>
                    <a:pt x="0" y="5873"/>
                    <a:pt x="0" y="6270"/>
                  </a:cubicBezTo>
                  <a:cubicBezTo>
                    <a:pt x="0" y="6888"/>
                    <a:pt x="44" y="7551"/>
                    <a:pt x="132" y="8125"/>
                  </a:cubicBezTo>
                  <a:cubicBezTo>
                    <a:pt x="265" y="9096"/>
                    <a:pt x="486" y="10023"/>
                    <a:pt x="883" y="10906"/>
                  </a:cubicBezTo>
                  <a:cubicBezTo>
                    <a:pt x="1148" y="11524"/>
                    <a:pt x="1501" y="12142"/>
                    <a:pt x="1899" y="12672"/>
                  </a:cubicBezTo>
                  <a:cubicBezTo>
                    <a:pt x="1943" y="12716"/>
                    <a:pt x="1943" y="12805"/>
                    <a:pt x="1987" y="12849"/>
                  </a:cubicBezTo>
                  <a:lnTo>
                    <a:pt x="2163" y="12981"/>
                  </a:lnTo>
                  <a:lnTo>
                    <a:pt x="2163" y="9935"/>
                  </a:lnTo>
                  <a:lnTo>
                    <a:pt x="2119" y="10067"/>
                  </a:lnTo>
                  <a:cubicBezTo>
                    <a:pt x="1810" y="9405"/>
                    <a:pt x="1678" y="8699"/>
                    <a:pt x="1545" y="7992"/>
                  </a:cubicBezTo>
                  <a:cubicBezTo>
                    <a:pt x="1413" y="7418"/>
                    <a:pt x="1413" y="6844"/>
                    <a:pt x="1413" y="6226"/>
                  </a:cubicBezTo>
                  <a:cubicBezTo>
                    <a:pt x="1413" y="5873"/>
                    <a:pt x="1413" y="5564"/>
                    <a:pt x="1501" y="5299"/>
                  </a:cubicBezTo>
                  <a:cubicBezTo>
                    <a:pt x="1589" y="4460"/>
                    <a:pt x="1810" y="3621"/>
                    <a:pt x="2163" y="2782"/>
                  </a:cubicBezTo>
                  <a:lnTo>
                    <a:pt x="2163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685150" y="2432525"/>
              <a:ext cx="65150" cy="165575"/>
            </a:xfrm>
            <a:custGeom>
              <a:avLst/>
              <a:gdLst/>
              <a:ahLst/>
              <a:cxnLst/>
              <a:rect l="l" t="t" r="r" b="b"/>
              <a:pathLst>
                <a:path w="2606" h="6623" extrusionOk="0">
                  <a:moveTo>
                    <a:pt x="1016" y="0"/>
                  </a:moveTo>
                  <a:lnTo>
                    <a:pt x="1016" y="0"/>
                  </a:lnTo>
                  <a:cubicBezTo>
                    <a:pt x="1237" y="1060"/>
                    <a:pt x="1016" y="2164"/>
                    <a:pt x="442" y="3091"/>
                  </a:cubicBezTo>
                  <a:cubicBezTo>
                    <a:pt x="354" y="3311"/>
                    <a:pt x="177" y="3532"/>
                    <a:pt x="0" y="3709"/>
                  </a:cubicBezTo>
                  <a:cubicBezTo>
                    <a:pt x="486" y="4636"/>
                    <a:pt x="928" y="5563"/>
                    <a:pt x="1237" y="6623"/>
                  </a:cubicBezTo>
                  <a:cubicBezTo>
                    <a:pt x="1325" y="6446"/>
                    <a:pt x="1457" y="6358"/>
                    <a:pt x="1546" y="6181"/>
                  </a:cubicBezTo>
                  <a:cubicBezTo>
                    <a:pt x="2429" y="4680"/>
                    <a:pt x="2605" y="2914"/>
                    <a:pt x="1987" y="1325"/>
                  </a:cubicBezTo>
                  <a:cubicBezTo>
                    <a:pt x="1943" y="1281"/>
                    <a:pt x="1943" y="1236"/>
                    <a:pt x="1899" y="1148"/>
                  </a:cubicBezTo>
                  <a:cubicBezTo>
                    <a:pt x="1811" y="1016"/>
                    <a:pt x="1767" y="883"/>
                    <a:pt x="1722" y="707"/>
                  </a:cubicBezTo>
                  <a:cubicBezTo>
                    <a:pt x="1678" y="662"/>
                    <a:pt x="1590" y="530"/>
                    <a:pt x="1546" y="486"/>
                  </a:cubicBezTo>
                  <a:cubicBezTo>
                    <a:pt x="1502" y="397"/>
                    <a:pt x="1457" y="265"/>
                    <a:pt x="1325" y="17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446725" y="2314400"/>
              <a:ext cx="51900" cy="16600"/>
            </a:xfrm>
            <a:custGeom>
              <a:avLst/>
              <a:gdLst/>
              <a:ahLst/>
              <a:cxnLst/>
              <a:rect l="l" t="t" r="r" b="b"/>
              <a:pathLst>
                <a:path w="2076" h="664" extrusionOk="0">
                  <a:moveTo>
                    <a:pt x="1325" y="1"/>
                  </a:moveTo>
                  <a:cubicBezTo>
                    <a:pt x="884" y="45"/>
                    <a:pt x="398" y="133"/>
                    <a:pt x="1" y="310"/>
                  </a:cubicBezTo>
                  <a:cubicBezTo>
                    <a:pt x="398" y="442"/>
                    <a:pt x="707" y="531"/>
                    <a:pt x="1104" y="663"/>
                  </a:cubicBezTo>
                  <a:cubicBezTo>
                    <a:pt x="1414" y="442"/>
                    <a:pt x="1723" y="266"/>
                    <a:pt x="2076" y="133"/>
                  </a:cubicBezTo>
                  <a:lnTo>
                    <a:pt x="1767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766825" y="2465625"/>
              <a:ext cx="168900" cy="181050"/>
            </a:xfrm>
            <a:custGeom>
              <a:avLst/>
              <a:gdLst/>
              <a:ahLst/>
              <a:cxnLst/>
              <a:rect l="l" t="t" r="r" b="b"/>
              <a:pathLst>
                <a:path w="6756" h="7242" extrusionOk="0">
                  <a:moveTo>
                    <a:pt x="133" y="1"/>
                  </a:moveTo>
                  <a:cubicBezTo>
                    <a:pt x="928" y="2385"/>
                    <a:pt x="884" y="4901"/>
                    <a:pt x="1" y="7242"/>
                  </a:cubicBezTo>
                  <a:lnTo>
                    <a:pt x="6756" y="3577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14050" y="2344200"/>
              <a:ext cx="114825" cy="55225"/>
            </a:xfrm>
            <a:custGeom>
              <a:avLst/>
              <a:gdLst/>
              <a:ahLst/>
              <a:cxnLst/>
              <a:rect l="l" t="t" r="r" b="b"/>
              <a:pathLst>
                <a:path w="4593" h="2209" extrusionOk="0">
                  <a:moveTo>
                    <a:pt x="796" y="1"/>
                  </a:moveTo>
                  <a:cubicBezTo>
                    <a:pt x="487" y="45"/>
                    <a:pt x="222" y="89"/>
                    <a:pt x="1" y="178"/>
                  </a:cubicBezTo>
                  <a:cubicBezTo>
                    <a:pt x="1016" y="707"/>
                    <a:pt x="1944" y="1458"/>
                    <a:pt x="2782" y="2209"/>
                  </a:cubicBezTo>
                  <a:cubicBezTo>
                    <a:pt x="3356" y="2032"/>
                    <a:pt x="3975" y="1899"/>
                    <a:pt x="4593" y="1767"/>
                  </a:cubicBezTo>
                  <a:lnTo>
                    <a:pt x="1281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316475" y="2588150"/>
              <a:ext cx="374225" cy="200925"/>
            </a:xfrm>
            <a:custGeom>
              <a:avLst/>
              <a:gdLst/>
              <a:ahLst/>
              <a:cxnLst/>
              <a:rect l="l" t="t" r="r" b="b"/>
              <a:pathLst>
                <a:path w="14969" h="8037" extrusionOk="0">
                  <a:moveTo>
                    <a:pt x="1855" y="0"/>
                  </a:moveTo>
                  <a:cubicBezTo>
                    <a:pt x="1060" y="884"/>
                    <a:pt x="442" y="1943"/>
                    <a:pt x="133" y="3047"/>
                  </a:cubicBezTo>
                  <a:cubicBezTo>
                    <a:pt x="1" y="3400"/>
                    <a:pt x="1" y="3709"/>
                    <a:pt x="89" y="4062"/>
                  </a:cubicBezTo>
                  <a:lnTo>
                    <a:pt x="575" y="4725"/>
                  </a:lnTo>
                  <a:cubicBezTo>
                    <a:pt x="2341" y="6756"/>
                    <a:pt x="4857" y="7948"/>
                    <a:pt x="7551" y="8036"/>
                  </a:cubicBezTo>
                  <a:lnTo>
                    <a:pt x="14880" y="4062"/>
                  </a:lnTo>
                  <a:cubicBezTo>
                    <a:pt x="14924" y="3753"/>
                    <a:pt x="14968" y="3444"/>
                    <a:pt x="14968" y="3091"/>
                  </a:cubicBezTo>
                  <a:lnTo>
                    <a:pt x="14968" y="3091"/>
                  </a:lnTo>
                  <a:cubicBezTo>
                    <a:pt x="13997" y="3665"/>
                    <a:pt x="12981" y="3974"/>
                    <a:pt x="11878" y="4151"/>
                  </a:cubicBezTo>
                  <a:cubicBezTo>
                    <a:pt x="11453" y="4200"/>
                    <a:pt x="11029" y="4224"/>
                    <a:pt x="10607" y="4224"/>
                  </a:cubicBezTo>
                  <a:cubicBezTo>
                    <a:pt x="7214" y="4224"/>
                    <a:pt x="3976" y="2671"/>
                    <a:pt x="185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346275" y="2350450"/>
              <a:ext cx="99375" cy="180325"/>
            </a:xfrm>
            <a:custGeom>
              <a:avLst/>
              <a:gdLst/>
              <a:ahLst/>
              <a:cxnLst/>
              <a:rect l="l" t="t" r="r" b="b"/>
              <a:pathLst>
                <a:path w="3975" h="7213" extrusionOk="0">
                  <a:moveTo>
                    <a:pt x="2288" y="0"/>
                  </a:moveTo>
                  <a:cubicBezTo>
                    <a:pt x="2129" y="0"/>
                    <a:pt x="1970" y="6"/>
                    <a:pt x="1811" y="16"/>
                  </a:cubicBezTo>
                  <a:cubicBezTo>
                    <a:pt x="663" y="1076"/>
                    <a:pt x="1" y="2577"/>
                    <a:pt x="1" y="4122"/>
                  </a:cubicBezTo>
                  <a:cubicBezTo>
                    <a:pt x="1" y="4828"/>
                    <a:pt x="89" y="5623"/>
                    <a:pt x="354" y="6241"/>
                  </a:cubicBezTo>
                  <a:cubicBezTo>
                    <a:pt x="531" y="6639"/>
                    <a:pt x="707" y="6948"/>
                    <a:pt x="796" y="7213"/>
                  </a:cubicBezTo>
                  <a:cubicBezTo>
                    <a:pt x="1679" y="6330"/>
                    <a:pt x="2694" y="5535"/>
                    <a:pt x="3754" y="4828"/>
                  </a:cubicBezTo>
                  <a:cubicBezTo>
                    <a:pt x="3665" y="4652"/>
                    <a:pt x="3621" y="4475"/>
                    <a:pt x="3533" y="4343"/>
                  </a:cubicBezTo>
                  <a:cubicBezTo>
                    <a:pt x="3003" y="3062"/>
                    <a:pt x="3136" y="1649"/>
                    <a:pt x="3842" y="457"/>
                  </a:cubicBezTo>
                  <a:lnTo>
                    <a:pt x="3975" y="237"/>
                  </a:lnTo>
                  <a:cubicBezTo>
                    <a:pt x="3393" y="65"/>
                    <a:pt x="2837" y="0"/>
                    <a:pt x="2288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459975" y="2371800"/>
              <a:ext cx="86125" cy="80600"/>
            </a:xfrm>
            <a:custGeom>
              <a:avLst/>
              <a:gdLst/>
              <a:ahLst/>
              <a:cxnLst/>
              <a:rect l="l" t="t" r="r" b="b"/>
              <a:pathLst>
                <a:path w="3445" h="3224" extrusionOk="0">
                  <a:moveTo>
                    <a:pt x="839" y="1"/>
                  </a:moveTo>
                  <a:cubicBezTo>
                    <a:pt x="751" y="133"/>
                    <a:pt x="619" y="266"/>
                    <a:pt x="574" y="398"/>
                  </a:cubicBezTo>
                  <a:cubicBezTo>
                    <a:pt x="89" y="1237"/>
                    <a:pt x="0" y="2164"/>
                    <a:pt x="354" y="3047"/>
                  </a:cubicBezTo>
                  <a:cubicBezTo>
                    <a:pt x="354" y="3091"/>
                    <a:pt x="398" y="3136"/>
                    <a:pt x="398" y="3224"/>
                  </a:cubicBezTo>
                  <a:cubicBezTo>
                    <a:pt x="1413" y="2606"/>
                    <a:pt x="2385" y="2120"/>
                    <a:pt x="3444" y="1679"/>
                  </a:cubicBezTo>
                  <a:cubicBezTo>
                    <a:pt x="2650" y="1016"/>
                    <a:pt x="1767" y="442"/>
                    <a:pt x="83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489775" y="2439150"/>
              <a:ext cx="149050" cy="91475"/>
            </a:xfrm>
            <a:custGeom>
              <a:avLst/>
              <a:gdLst/>
              <a:ahLst/>
              <a:cxnLst/>
              <a:rect l="l" t="t" r="r" b="b"/>
              <a:pathLst>
                <a:path w="5962" h="3659" extrusionOk="0">
                  <a:moveTo>
                    <a:pt x="3400" y="0"/>
                  </a:moveTo>
                  <a:lnTo>
                    <a:pt x="2915" y="221"/>
                  </a:lnTo>
                  <a:cubicBezTo>
                    <a:pt x="1899" y="662"/>
                    <a:pt x="928" y="1148"/>
                    <a:pt x="1" y="1722"/>
                  </a:cubicBezTo>
                  <a:cubicBezTo>
                    <a:pt x="976" y="2932"/>
                    <a:pt x="2469" y="3659"/>
                    <a:pt x="4023" y="3659"/>
                  </a:cubicBezTo>
                  <a:cubicBezTo>
                    <a:pt x="4226" y="3659"/>
                    <a:pt x="4432" y="3646"/>
                    <a:pt x="4637" y="3620"/>
                  </a:cubicBezTo>
                  <a:cubicBezTo>
                    <a:pt x="5078" y="3532"/>
                    <a:pt x="5520" y="3400"/>
                    <a:pt x="5961" y="3179"/>
                  </a:cubicBezTo>
                  <a:cubicBezTo>
                    <a:pt x="5210" y="1987"/>
                    <a:pt x="4327" y="927"/>
                    <a:pt x="3400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292200" y="2206250"/>
              <a:ext cx="149025" cy="181025"/>
            </a:xfrm>
            <a:custGeom>
              <a:avLst/>
              <a:gdLst/>
              <a:ahLst/>
              <a:cxnLst/>
              <a:rect l="l" t="t" r="r" b="b"/>
              <a:pathLst>
                <a:path w="5961" h="7241" extrusionOk="0">
                  <a:moveTo>
                    <a:pt x="0" y="0"/>
                  </a:moveTo>
                  <a:lnTo>
                    <a:pt x="0" y="7241"/>
                  </a:lnTo>
                  <a:cubicBezTo>
                    <a:pt x="883" y="6093"/>
                    <a:pt x="1943" y="5077"/>
                    <a:pt x="3179" y="4371"/>
                  </a:cubicBezTo>
                  <a:cubicBezTo>
                    <a:pt x="4062" y="3885"/>
                    <a:pt x="4945" y="3488"/>
                    <a:pt x="5961" y="32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612300" y="2420375"/>
              <a:ext cx="67350" cy="72875"/>
            </a:xfrm>
            <a:custGeom>
              <a:avLst/>
              <a:gdLst/>
              <a:ahLst/>
              <a:cxnLst/>
              <a:rect l="l" t="t" r="r" b="b"/>
              <a:pathLst>
                <a:path w="2694" h="2915" extrusionOk="0">
                  <a:moveTo>
                    <a:pt x="2252" y="0"/>
                  </a:moveTo>
                  <a:cubicBezTo>
                    <a:pt x="1502" y="0"/>
                    <a:pt x="751" y="89"/>
                    <a:pt x="0" y="265"/>
                  </a:cubicBezTo>
                  <a:cubicBezTo>
                    <a:pt x="751" y="1104"/>
                    <a:pt x="1502" y="1987"/>
                    <a:pt x="2164" y="2914"/>
                  </a:cubicBezTo>
                  <a:lnTo>
                    <a:pt x="2164" y="2870"/>
                  </a:lnTo>
                  <a:cubicBezTo>
                    <a:pt x="2605" y="2076"/>
                    <a:pt x="2694" y="1104"/>
                    <a:pt x="2385" y="221"/>
                  </a:cubicBezTo>
                  <a:cubicBezTo>
                    <a:pt x="2385" y="177"/>
                    <a:pt x="2296" y="45"/>
                    <a:pt x="2252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87125" y="2502050"/>
              <a:ext cx="299150" cy="157250"/>
            </a:xfrm>
            <a:custGeom>
              <a:avLst/>
              <a:gdLst/>
              <a:ahLst/>
              <a:cxnLst/>
              <a:rect l="l" t="t" r="r" b="b"/>
              <a:pathLst>
                <a:path w="11966" h="6290" extrusionOk="0">
                  <a:moveTo>
                    <a:pt x="2914" y="1"/>
                  </a:moveTo>
                  <a:cubicBezTo>
                    <a:pt x="1855" y="707"/>
                    <a:pt x="928" y="1546"/>
                    <a:pt x="0" y="2429"/>
                  </a:cubicBezTo>
                  <a:cubicBezTo>
                    <a:pt x="1815" y="4835"/>
                    <a:pt x="4756" y="6289"/>
                    <a:pt x="7786" y="6289"/>
                  </a:cubicBezTo>
                  <a:cubicBezTo>
                    <a:pt x="8148" y="6289"/>
                    <a:pt x="8512" y="6268"/>
                    <a:pt x="8875" y="6226"/>
                  </a:cubicBezTo>
                  <a:cubicBezTo>
                    <a:pt x="9979" y="6049"/>
                    <a:pt x="11038" y="5652"/>
                    <a:pt x="11966" y="4990"/>
                  </a:cubicBezTo>
                  <a:cubicBezTo>
                    <a:pt x="11745" y="3886"/>
                    <a:pt x="11303" y="2871"/>
                    <a:pt x="10818" y="1855"/>
                  </a:cubicBezTo>
                  <a:cubicBezTo>
                    <a:pt x="10288" y="2208"/>
                    <a:pt x="9670" y="2341"/>
                    <a:pt x="9007" y="2473"/>
                  </a:cubicBezTo>
                  <a:cubicBezTo>
                    <a:pt x="8744" y="2503"/>
                    <a:pt x="8481" y="2518"/>
                    <a:pt x="8220" y="2518"/>
                  </a:cubicBezTo>
                  <a:cubicBezTo>
                    <a:pt x="6169" y="2518"/>
                    <a:pt x="4246" y="1607"/>
                    <a:pt x="291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291100" y="2413750"/>
              <a:ext cx="50800" cy="220775"/>
            </a:xfrm>
            <a:custGeom>
              <a:avLst/>
              <a:gdLst/>
              <a:ahLst/>
              <a:cxnLst/>
              <a:rect l="l" t="t" r="r" b="b"/>
              <a:pathLst>
                <a:path w="2032" h="8831" extrusionOk="0">
                  <a:moveTo>
                    <a:pt x="1016" y="1"/>
                  </a:moveTo>
                  <a:lnTo>
                    <a:pt x="1016" y="1"/>
                  </a:lnTo>
                  <a:cubicBezTo>
                    <a:pt x="751" y="354"/>
                    <a:pt x="530" y="751"/>
                    <a:pt x="309" y="1148"/>
                  </a:cubicBezTo>
                  <a:lnTo>
                    <a:pt x="0" y="1811"/>
                  </a:lnTo>
                  <a:lnTo>
                    <a:pt x="0" y="8831"/>
                  </a:lnTo>
                  <a:cubicBezTo>
                    <a:pt x="530" y="7727"/>
                    <a:pt x="1192" y="6667"/>
                    <a:pt x="2031" y="5784"/>
                  </a:cubicBezTo>
                  <a:cubicBezTo>
                    <a:pt x="1766" y="5299"/>
                    <a:pt x="1546" y="4769"/>
                    <a:pt x="1325" y="4283"/>
                  </a:cubicBezTo>
                  <a:cubicBezTo>
                    <a:pt x="795" y="2915"/>
                    <a:pt x="707" y="1413"/>
                    <a:pt x="1016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723775" y="2630100"/>
              <a:ext cx="11075" cy="25400"/>
            </a:xfrm>
            <a:custGeom>
              <a:avLst/>
              <a:gdLst/>
              <a:ahLst/>
              <a:cxnLst/>
              <a:rect l="l" t="t" r="r" b="b"/>
              <a:pathLst>
                <a:path w="443" h="1016" extrusionOk="0">
                  <a:moveTo>
                    <a:pt x="442" y="0"/>
                  </a:moveTo>
                  <a:cubicBezTo>
                    <a:pt x="266" y="177"/>
                    <a:pt x="177" y="309"/>
                    <a:pt x="1" y="486"/>
                  </a:cubicBezTo>
                  <a:cubicBezTo>
                    <a:pt x="1" y="663"/>
                    <a:pt x="45" y="795"/>
                    <a:pt x="45" y="1016"/>
                  </a:cubicBezTo>
                  <a:cubicBezTo>
                    <a:pt x="177" y="707"/>
                    <a:pt x="310" y="309"/>
                    <a:pt x="442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93300" y="2712875"/>
              <a:ext cx="160075" cy="189875"/>
            </a:xfrm>
            <a:custGeom>
              <a:avLst/>
              <a:gdLst/>
              <a:ahLst/>
              <a:cxnLst/>
              <a:rect l="l" t="t" r="r" b="b"/>
              <a:pathLst>
                <a:path w="6403" h="7595" extrusionOk="0">
                  <a:moveTo>
                    <a:pt x="1" y="1"/>
                  </a:moveTo>
                  <a:lnTo>
                    <a:pt x="1" y="7595"/>
                  </a:lnTo>
                  <a:lnTo>
                    <a:pt x="6403" y="4151"/>
                  </a:lnTo>
                  <a:cubicBezTo>
                    <a:pt x="6182" y="4063"/>
                    <a:pt x="5917" y="4018"/>
                    <a:pt x="5696" y="3974"/>
                  </a:cubicBezTo>
                  <a:cubicBezTo>
                    <a:pt x="3665" y="3356"/>
                    <a:pt x="1811" y="2208"/>
                    <a:pt x="442" y="575"/>
                  </a:cubicBezTo>
                  <a:cubicBezTo>
                    <a:pt x="265" y="398"/>
                    <a:pt x="133" y="221"/>
                    <a:pt x="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783375" y="2744900"/>
              <a:ext cx="87225" cy="86100"/>
            </a:xfrm>
            <a:custGeom>
              <a:avLst/>
              <a:gdLst/>
              <a:ahLst/>
              <a:cxnLst/>
              <a:rect l="l" t="t" r="r" b="b"/>
              <a:pathLst>
                <a:path w="3489" h="3444" extrusionOk="0">
                  <a:moveTo>
                    <a:pt x="1855" y="1016"/>
                  </a:moveTo>
                  <a:cubicBezTo>
                    <a:pt x="2076" y="1016"/>
                    <a:pt x="2297" y="1104"/>
                    <a:pt x="2297" y="1325"/>
                  </a:cubicBezTo>
                  <a:cubicBezTo>
                    <a:pt x="2297" y="1565"/>
                    <a:pt x="2083" y="1592"/>
                    <a:pt x="1843" y="1592"/>
                  </a:cubicBezTo>
                  <a:cubicBezTo>
                    <a:pt x="1774" y="1592"/>
                    <a:pt x="1703" y="1589"/>
                    <a:pt x="1635" y="1589"/>
                  </a:cubicBezTo>
                  <a:lnTo>
                    <a:pt x="1370" y="1589"/>
                  </a:lnTo>
                  <a:lnTo>
                    <a:pt x="1370" y="1016"/>
                  </a:lnTo>
                  <a:close/>
                  <a:moveTo>
                    <a:pt x="1105" y="795"/>
                  </a:moveTo>
                  <a:lnTo>
                    <a:pt x="1105" y="2693"/>
                  </a:lnTo>
                  <a:lnTo>
                    <a:pt x="1370" y="2693"/>
                  </a:lnTo>
                  <a:lnTo>
                    <a:pt x="1370" y="1810"/>
                  </a:lnTo>
                  <a:lnTo>
                    <a:pt x="1723" y="1810"/>
                  </a:lnTo>
                  <a:lnTo>
                    <a:pt x="2253" y="2693"/>
                  </a:lnTo>
                  <a:lnTo>
                    <a:pt x="2606" y="2693"/>
                  </a:lnTo>
                  <a:lnTo>
                    <a:pt x="2032" y="1854"/>
                  </a:lnTo>
                  <a:cubicBezTo>
                    <a:pt x="2385" y="1810"/>
                    <a:pt x="2650" y="1678"/>
                    <a:pt x="2650" y="1325"/>
                  </a:cubicBezTo>
                  <a:cubicBezTo>
                    <a:pt x="2650" y="1148"/>
                    <a:pt x="2518" y="1016"/>
                    <a:pt x="2429" y="927"/>
                  </a:cubicBezTo>
                  <a:cubicBezTo>
                    <a:pt x="2253" y="795"/>
                    <a:pt x="2076" y="795"/>
                    <a:pt x="1944" y="795"/>
                  </a:cubicBezTo>
                  <a:close/>
                  <a:moveTo>
                    <a:pt x="1572" y="433"/>
                  </a:moveTo>
                  <a:cubicBezTo>
                    <a:pt x="1622" y="433"/>
                    <a:pt x="1672" y="436"/>
                    <a:pt x="1723" y="442"/>
                  </a:cubicBezTo>
                  <a:lnTo>
                    <a:pt x="1767" y="442"/>
                  </a:lnTo>
                  <a:cubicBezTo>
                    <a:pt x="2518" y="442"/>
                    <a:pt x="3136" y="1104"/>
                    <a:pt x="3092" y="1854"/>
                  </a:cubicBezTo>
                  <a:cubicBezTo>
                    <a:pt x="3092" y="2620"/>
                    <a:pt x="2476" y="3181"/>
                    <a:pt x="1720" y="3181"/>
                  </a:cubicBezTo>
                  <a:cubicBezTo>
                    <a:pt x="1692" y="3181"/>
                    <a:pt x="1663" y="3181"/>
                    <a:pt x="1635" y="3179"/>
                  </a:cubicBezTo>
                  <a:cubicBezTo>
                    <a:pt x="884" y="3179"/>
                    <a:pt x="266" y="2517"/>
                    <a:pt x="310" y="1766"/>
                  </a:cubicBezTo>
                  <a:cubicBezTo>
                    <a:pt x="310" y="1022"/>
                    <a:pt x="852" y="433"/>
                    <a:pt x="1572" y="433"/>
                  </a:cubicBezTo>
                  <a:close/>
                  <a:moveTo>
                    <a:pt x="1723" y="0"/>
                  </a:moveTo>
                  <a:cubicBezTo>
                    <a:pt x="707" y="0"/>
                    <a:pt x="1" y="795"/>
                    <a:pt x="1" y="1766"/>
                  </a:cubicBezTo>
                  <a:cubicBezTo>
                    <a:pt x="1" y="2693"/>
                    <a:pt x="752" y="3444"/>
                    <a:pt x="1767" y="3444"/>
                  </a:cubicBezTo>
                  <a:cubicBezTo>
                    <a:pt x="2738" y="3444"/>
                    <a:pt x="3489" y="2693"/>
                    <a:pt x="3489" y="1678"/>
                  </a:cubicBezTo>
                  <a:cubicBezTo>
                    <a:pt x="3489" y="706"/>
                    <a:pt x="2694" y="0"/>
                    <a:pt x="1723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3127850" y="2744900"/>
              <a:ext cx="86125" cy="86100"/>
            </a:xfrm>
            <a:custGeom>
              <a:avLst/>
              <a:gdLst/>
              <a:ahLst/>
              <a:cxnLst/>
              <a:rect l="l" t="t" r="r" b="b"/>
              <a:pathLst>
                <a:path w="3445" h="3444" extrusionOk="0">
                  <a:moveTo>
                    <a:pt x="1899" y="1016"/>
                  </a:moveTo>
                  <a:cubicBezTo>
                    <a:pt x="2120" y="1016"/>
                    <a:pt x="2340" y="1104"/>
                    <a:pt x="2340" y="1325"/>
                  </a:cubicBezTo>
                  <a:cubicBezTo>
                    <a:pt x="2340" y="1565"/>
                    <a:pt x="2127" y="1592"/>
                    <a:pt x="1886" y="1592"/>
                  </a:cubicBezTo>
                  <a:cubicBezTo>
                    <a:pt x="1818" y="1592"/>
                    <a:pt x="1747" y="1589"/>
                    <a:pt x="1678" y="1589"/>
                  </a:cubicBezTo>
                  <a:lnTo>
                    <a:pt x="1413" y="1589"/>
                  </a:lnTo>
                  <a:lnTo>
                    <a:pt x="1413" y="1016"/>
                  </a:lnTo>
                  <a:close/>
                  <a:moveTo>
                    <a:pt x="1104" y="795"/>
                  </a:moveTo>
                  <a:lnTo>
                    <a:pt x="1104" y="2693"/>
                  </a:lnTo>
                  <a:lnTo>
                    <a:pt x="1369" y="2693"/>
                  </a:lnTo>
                  <a:lnTo>
                    <a:pt x="1369" y="1810"/>
                  </a:lnTo>
                  <a:lnTo>
                    <a:pt x="1678" y="1810"/>
                  </a:lnTo>
                  <a:lnTo>
                    <a:pt x="2252" y="2693"/>
                  </a:lnTo>
                  <a:lnTo>
                    <a:pt x="2561" y="2693"/>
                  </a:lnTo>
                  <a:lnTo>
                    <a:pt x="2031" y="1854"/>
                  </a:lnTo>
                  <a:cubicBezTo>
                    <a:pt x="2340" y="1810"/>
                    <a:pt x="2649" y="1678"/>
                    <a:pt x="2649" y="1325"/>
                  </a:cubicBezTo>
                  <a:cubicBezTo>
                    <a:pt x="2649" y="1148"/>
                    <a:pt x="2517" y="1016"/>
                    <a:pt x="2429" y="927"/>
                  </a:cubicBezTo>
                  <a:cubicBezTo>
                    <a:pt x="2252" y="795"/>
                    <a:pt x="2075" y="795"/>
                    <a:pt x="1899" y="795"/>
                  </a:cubicBezTo>
                  <a:close/>
                  <a:moveTo>
                    <a:pt x="1543" y="433"/>
                  </a:moveTo>
                  <a:cubicBezTo>
                    <a:pt x="1588" y="433"/>
                    <a:pt x="1633" y="436"/>
                    <a:pt x="1678" y="442"/>
                  </a:cubicBezTo>
                  <a:lnTo>
                    <a:pt x="1766" y="442"/>
                  </a:lnTo>
                  <a:cubicBezTo>
                    <a:pt x="2517" y="442"/>
                    <a:pt x="3135" y="1104"/>
                    <a:pt x="3091" y="1854"/>
                  </a:cubicBezTo>
                  <a:cubicBezTo>
                    <a:pt x="3091" y="2620"/>
                    <a:pt x="2476" y="3181"/>
                    <a:pt x="1719" y="3181"/>
                  </a:cubicBezTo>
                  <a:cubicBezTo>
                    <a:pt x="1691" y="3181"/>
                    <a:pt x="1663" y="3181"/>
                    <a:pt x="1634" y="3179"/>
                  </a:cubicBezTo>
                  <a:cubicBezTo>
                    <a:pt x="883" y="3179"/>
                    <a:pt x="265" y="2517"/>
                    <a:pt x="309" y="1766"/>
                  </a:cubicBezTo>
                  <a:cubicBezTo>
                    <a:pt x="309" y="1022"/>
                    <a:pt x="889" y="433"/>
                    <a:pt x="1543" y="433"/>
                  </a:cubicBezTo>
                  <a:close/>
                  <a:moveTo>
                    <a:pt x="1678" y="0"/>
                  </a:moveTo>
                  <a:cubicBezTo>
                    <a:pt x="707" y="0"/>
                    <a:pt x="0" y="795"/>
                    <a:pt x="0" y="1766"/>
                  </a:cubicBezTo>
                  <a:cubicBezTo>
                    <a:pt x="0" y="2693"/>
                    <a:pt x="795" y="3444"/>
                    <a:pt x="1766" y="3444"/>
                  </a:cubicBezTo>
                  <a:cubicBezTo>
                    <a:pt x="2738" y="3444"/>
                    <a:pt x="3444" y="2693"/>
                    <a:pt x="3444" y="1678"/>
                  </a:cubicBezTo>
                  <a:cubicBezTo>
                    <a:pt x="3444" y="706"/>
                    <a:pt x="2693" y="0"/>
                    <a:pt x="1678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293300" y="3169850"/>
              <a:ext cx="287025" cy="268250"/>
            </a:xfrm>
            <a:custGeom>
              <a:avLst/>
              <a:gdLst/>
              <a:ahLst/>
              <a:cxnLst/>
              <a:rect l="l" t="t" r="r" b="b"/>
              <a:pathLst>
                <a:path w="11481" h="10730" extrusionOk="0">
                  <a:moveTo>
                    <a:pt x="1" y="0"/>
                  </a:moveTo>
                  <a:lnTo>
                    <a:pt x="1" y="10685"/>
                  </a:lnTo>
                  <a:lnTo>
                    <a:pt x="2032" y="10685"/>
                  </a:lnTo>
                  <a:lnTo>
                    <a:pt x="2032" y="5740"/>
                  </a:lnTo>
                  <a:cubicBezTo>
                    <a:pt x="2032" y="5166"/>
                    <a:pt x="1987" y="4018"/>
                    <a:pt x="1899" y="2296"/>
                  </a:cubicBezTo>
                  <a:lnTo>
                    <a:pt x="1943" y="2296"/>
                  </a:lnTo>
                  <a:lnTo>
                    <a:pt x="4548" y="10685"/>
                  </a:lnTo>
                  <a:lnTo>
                    <a:pt x="4548" y="10729"/>
                  </a:lnTo>
                  <a:lnTo>
                    <a:pt x="6623" y="10729"/>
                  </a:lnTo>
                  <a:lnTo>
                    <a:pt x="9405" y="2296"/>
                  </a:lnTo>
                  <a:lnTo>
                    <a:pt x="9493" y="2296"/>
                  </a:lnTo>
                  <a:cubicBezTo>
                    <a:pt x="9449" y="3621"/>
                    <a:pt x="9361" y="4460"/>
                    <a:pt x="9361" y="4769"/>
                  </a:cubicBezTo>
                  <a:lnTo>
                    <a:pt x="9361" y="5608"/>
                  </a:lnTo>
                  <a:lnTo>
                    <a:pt x="9361" y="10685"/>
                  </a:lnTo>
                  <a:lnTo>
                    <a:pt x="11480" y="10685"/>
                  </a:lnTo>
                  <a:lnTo>
                    <a:pt x="11480" y="0"/>
                  </a:lnTo>
                  <a:lnTo>
                    <a:pt x="8389" y="0"/>
                  </a:lnTo>
                  <a:lnTo>
                    <a:pt x="5696" y="8169"/>
                  </a:lnTo>
                  <a:lnTo>
                    <a:pt x="5652" y="8169"/>
                  </a:lnTo>
                  <a:lnTo>
                    <a:pt x="3091" y="0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613400" y="3167650"/>
              <a:ext cx="259425" cy="269350"/>
            </a:xfrm>
            <a:custGeom>
              <a:avLst/>
              <a:gdLst/>
              <a:ahLst/>
              <a:cxnLst/>
              <a:rect l="l" t="t" r="r" b="b"/>
              <a:pathLst>
                <a:path w="10377" h="10774" extrusionOk="0">
                  <a:moveTo>
                    <a:pt x="5210" y="1678"/>
                  </a:moveTo>
                  <a:cubicBezTo>
                    <a:pt x="5210" y="1855"/>
                    <a:pt x="5255" y="2075"/>
                    <a:pt x="5343" y="2384"/>
                  </a:cubicBezTo>
                  <a:lnTo>
                    <a:pt x="6579" y="6358"/>
                  </a:lnTo>
                  <a:lnTo>
                    <a:pt x="3798" y="6314"/>
                  </a:lnTo>
                  <a:cubicBezTo>
                    <a:pt x="4592" y="3841"/>
                    <a:pt x="5034" y="2296"/>
                    <a:pt x="5210" y="1678"/>
                  </a:cubicBezTo>
                  <a:close/>
                  <a:moveTo>
                    <a:pt x="3753" y="0"/>
                  </a:moveTo>
                  <a:lnTo>
                    <a:pt x="1" y="10773"/>
                  </a:lnTo>
                  <a:lnTo>
                    <a:pt x="2429" y="10773"/>
                  </a:lnTo>
                  <a:lnTo>
                    <a:pt x="3224" y="8257"/>
                  </a:lnTo>
                  <a:lnTo>
                    <a:pt x="7109" y="8257"/>
                  </a:lnTo>
                  <a:lnTo>
                    <a:pt x="7904" y="10773"/>
                  </a:lnTo>
                  <a:lnTo>
                    <a:pt x="10376" y="10773"/>
                  </a:lnTo>
                  <a:lnTo>
                    <a:pt x="6535" y="0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905900" y="3169475"/>
              <a:ext cx="187675" cy="268625"/>
            </a:xfrm>
            <a:custGeom>
              <a:avLst/>
              <a:gdLst/>
              <a:ahLst/>
              <a:cxnLst/>
              <a:rect l="l" t="t" r="r" b="b"/>
              <a:pathLst>
                <a:path w="7507" h="10745" extrusionOk="0">
                  <a:moveTo>
                    <a:pt x="3450" y="1817"/>
                  </a:moveTo>
                  <a:cubicBezTo>
                    <a:pt x="3874" y="1817"/>
                    <a:pt x="4289" y="1953"/>
                    <a:pt x="4637" y="2223"/>
                  </a:cubicBezTo>
                  <a:cubicBezTo>
                    <a:pt x="4946" y="2488"/>
                    <a:pt x="5122" y="2929"/>
                    <a:pt x="5078" y="3371"/>
                  </a:cubicBezTo>
                  <a:cubicBezTo>
                    <a:pt x="5122" y="3812"/>
                    <a:pt x="4902" y="4298"/>
                    <a:pt x="4593" y="4563"/>
                  </a:cubicBezTo>
                  <a:cubicBezTo>
                    <a:pt x="4227" y="4856"/>
                    <a:pt x="3770" y="5027"/>
                    <a:pt x="3323" y="5027"/>
                  </a:cubicBezTo>
                  <a:cubicBezTo>
                    <a:pt x="3230" y="5027"/>
                    <a:pt x="3138" y="5020"/>
                    <a:pt x="3047" y="5005"/>
                  </a:cubicBezTo>
                  <a:lnTo>
                    <a:pt x="2208" y="5005"/>
                  </a:lnTo>
                  <a:lnTo>
                    <a:pt x="2208" y="1826"/>
                  </a:lnTo>
                  <a:lnTo>
                    <a:pt x="3268" y="1826"/>
                  </a:lnTo>
                  <a:cubicBezTo>
                    <a:pt x="3329" y="1820"/>
                    <a:pt x="3389" y="1817"/>
                    <a:pt x="3450" y="1817"/>
                  </a:cubicBezTo>
                  <a:close/>
                  <a:moveTo>
                    <a:pt x="3760" y="1"/>
                  </a:moveTo>
                  <a:cubicBezTo>
                    <a:pt x="3640" y="1"/>
                    <a:pt x="3520" y="5"/>
                    <a:pt x="3400" y="15"/>
                  </a:cubicBezTo>
                  <a:lnTo>
                    <a:pt x="1" y="15"/>
                  </a:lnTo>
                  <a:lnTo>
                    <a:pt x="1" y="10744"/>
                  </a:lnTo>
                  <a:lnTo>
                    <a:pt x="2253" y="10744"/>
                  </a:lnTo>
                  <a:lnTo>
                    <a:pt x="2253" y="6947"/>
                  </a:lnTo>
                  <a:lnTo>
                    <a:pt x="3224" y="6947"/>
                  </a:lnTo>
                  <a:cubicBezTo>
                    <a:pt x="3293" y="6950"/>
                    <a:pt x="3362" y="6951"/>
                    <a:pt x="3431" y="6951"/>
                  </a:cubicBezTo>
                  <a:cubicBezTo>
                    <a:pt x="4465" y="6951"/>
                    <a:pt x="5487" y="6641"/>
                    <a:pt x="6314" y="6020"/>
                  </a:cubicBezTo>
                  <a:cubicBezTo>
                    <a:pt x="7065" y="5358"/>
                    <a:pt x="7462" y="4342"/>
                    <a:pt x="7418" y="3371"/>
                  </a:cubicBezTo>
                  <a:cubicBezTo>
                    <a:pt x="7507" y="2355"/>
                    <a:pt x="7109" y="1472"/>
                    <a:pt x="6403" y="810"/>
                  </a:cubicBezTo>
                  <a:cubicBezTo>
                    <a:pt x="5620" y="301"/>
                    <a:pt x="4698" y="1"/>
                    <a:pt x="3760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1125550" y="3165325"/>
              <a:ext cx="176650" cy="276200"/>
            </a:xfrm>
            <a:custGeom>
              <a:avLst/>
              <a:gdLst/>
              <a:ahLst/>
              <a:cxnLst/>
              <a:rect l="l" t="t" r="r" b="b"/>
              <a:pathLst>
                <a:path w="7066" h="11048" extrusionOk="0">
                  <a:moveTo>
                    <a:pt x="3548" y="0"/>
                  </a:moveTo>
                  <a:cubicBezTo>
                    <a:pt x="2652" y="0"/>
                    <a:pt x="1802" y="270"/>
                    <a:pt x="1105" y="844"/>
                  </a:cubicBezTo>
                  <a:cubicBezTo>
                    <a:pt x="487" y="1374"/>
                    <a:pt x="89" y="2212"/>
                    <a:pt x="133" y="3051"/>
                  </a:cubicBezTo>
                  <a:cubicBezTo>
                    <a:pt x="133" y="3493"/>
                    <a:pt x="222" y="3978"/>
                    <a:pt x="443" y="4376"/>
                  </a:cubicBezTo>
                  <a:cubicBezTo>
                    <a:pt x="575" y="4729"/>
                    <a:pt x="884" y="5082"/>
                    <a:pt x="1193" y="5347"/>
                  </a:cubicBezTo>
                  <a:cubicBezTo>
                    <a:pt x="1635" y="5700"/>
                    <a:pt x="2120" y="6009"/>
                    <a:pt x="2694" y="6230"/>
                  </a:cubicBezTo>
                  <a:cubicBezTo>
                    <a:pt x="3136" y="6451"/>
                    <a:pt x="3621" y="6672"/>
                    <a:pt x="4063" y="6937"/>
                  </a:cubicBezTo>
                  <a:cubicBezTo>
                    <a:pt x="4240" y="7069"/>
                    <a:pt x="4416" y="7246"/>
                    <a:pt x="4549" y="7378"/>
                  </a:cubicBezTo>
                  <a:cubicBezTo>
                    <a:pt x="4681" y="7555"/>
                    <a:pt x="4725" y="7731"/>
                    <a:pt x="4725" y="7952"/>
                  </a:cubicBezTo>
                  <a:cubicBezTo>
                    <a:pt x="4769" y="8261"/>
                    <a:pt x="4637" y="8614"/>
                    <a:pt x="4328" y="8835"/>
                  </a:cubicBezTo>
                  <a:cubicBezTo>
                    <a:pt x="4019" y="9056"/>
                    <a:pt x="3577" y="9100"/>
                    <a:pt x="3180" y="9100"/>
                  </a:cubicBezTo>
                  <a:cubicBezTo>
                    <a:pt x="2694" y="9056"/>
                    <a:pt x="2253" y="9012"/>
                    <a:pt x="1811" y="8879"/>
                  </a:cubicBezTo>
                  <a:cubicBezTo>
                    <a:pt x="1193" y="8703"/>
                    <a:pt x="575" y="8482"/>
                    <a:pt x="1" y="8217"/>
                  </a:cubicBezTo>
                  <a:lnTo>
                    <a:pt x="1" y="10380"/>
                  </a:lnTo>
                  <a:cubicBezTo>
                    <a:pt x="928" y="10822"/>
                    <a:pt x="1988" y="11043"/>
                    <a:pt x="3047" y="11043"/>
                  </a:cubicBezTo>
                  <a:cubicBezTo>
                    <a:pt x="3120" y="11046"/>
                    <a:pt x="3192" y="11047"/>
                    <a:pt x="3265" y="11047"/>
                  </a:cubicBezTo>
                  <a:cubicBezTo>
                    <a:pt x="4212" y="11047"/>
                    <a:pt x="5182" y="10778"/>
                    <a:pt x="5961" y="10204"/>
                  </a:cubicBezTo>
                  <a:cubicBezTo>
                    <a:pt x="6668" y="9674"/>
                    <a:pt x="7065" y="8791"/>
                    <a:pt x="7021" y="7908"/>
                  </a:cubicBezTo>
                  <a:cubicBezTo>
                    <a:pt x="7021" y="7290"/>
                    <a:pt x="6845" y="6628"/>
                    <a:pt x="6491" y="6054"/>
                  </a:cubicBezTo>
                  <a:cubicBezTo>
                    <a:pt x="5917" y="5480"/>
                    <a:pt x="5167" y="4950"/>
                    <a:pt x="4416" y="4641"/>
                  </a:cubicBezTo>
                  <a:cubicBezTo>
                    <a:pt x="3930" y="4420"/>
                    <a:pt x="3401" y="4199"/>
                    <a:pt x="2959" y="3934"/>
                  </a:cubicBezTo>
                  <a:cubicBezTo>
                    <a:pt x="2827" y="3802"/>
                    <a:pt x="2650" y="3625"/>
                    <a:pt x="2518" y="3493"/>
                  </a:cubicBezTo>
                  <a:cubicBezTo>
                    <a:pt x="2429" y="3316"/>
                    <a:pt x="2385" y="3140"/>
                    <a:pt x="2385" y="2919"/>
                  </a:cubicBezTo>
                  <a:cubicBezTo>
                    <a:pt x="2385" y="2654"/>
                    <a:pt x="2473" y="2389"/>
                    <a:pt x="2694" y="2168"/>
                  </a:cubicBezTo>
                  <a:cubicBezTo>
                    <a:pt x="2959" y="1948"/>
                    <a:pt x="3357" y="1815"/>
                    <a:pt x="3710" y="1815"/>
                  </a:cubicBezTo>
                  <a:cubicBezTo>
                    <a:pt x="4063" y="1815"/>
                    <a:pt x="4416" y="1859"/>
                    <a:pt x="4814" y="1992"/>
                  </a:cubicBezTo>
                  <a:cubicBezTo>
                    <a:pt x="5299" y="2168"/>
                    <a:pt x="5785" y="2257"/>
                    <a:pt x="6226" y="2477"/>
                  </a:cubicBezTo>
                  <a:lnTo>
                    <a:pt x="6933" y="711"/>
                  </a:lnTo>
                  <a:cubicBezTo>
                    <a:pt x="6403" y="490"/>
                    <a:pt x="5873" y="314"/>
                    <a:pt x="5343" y="181"/>
                  </a:cubicBezTo>
                  <a:cubicBezTo>
                    <a:pt x="4769" y="49"/>
                    <a:pt x="4284" y="5"/>
                    <a:pt x="3754" y="5"/>
                  </a:cubicBezTo>
                  <a:cubicBezTo>
                    <a:pt x="3685" y="2"/>
                    <a:pt x="3616" y="0"/>
                    <a:pt x="3548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696225" y="3164325"/>
              <a:ext cx="182150" cy="272675"/>
            </a:xfrm>
            <a:custGeom>
              <a:avLst/>
              <a:gdLst/>
              <a:ahLst/>
              <a:cxnLst/>
              <a:rect l="l" t="t" r="r" b="b"/>
              <a:pathLst>
                <a:path w="7286" h="10907" extrusionOk="0">
                  <a:moveTo>
                    <a:pt x="221" y="1"/>
                  </a:moveTo>
                  <a:lnTo>
                    <a:pt x="0" y="10906"/>
                  </a:lnTo>
                  <a:lnTo>
                    <a:pt x="1281" y="10906"/>
                  </a:lnTo>
                  <a:lnTo>
                    <a:pt x="1457" y="2959"/>
                  </a:lnTo>
                  <a:lnTo>
                    <a:pt x="3268" y="10906"/>
                  </a:lnTo>
                  <a:lnTo>
                    <a:pt x="4151" y="10906"/>
                  </a:lnTo>
                  <a:lnTo>
                    <a:pt x="5961" y="2959"/>
                  </a:lnTo>
                  <a:lnTo>
                    <a:pt x="6093" y="10906"/>
                  </a:lnTo>
                  <a:lnTo>
                    <a:pt x="7285" y="10906"/>
                  </a:lnTo>
                  <a:lnTo>
                    <a:pt x="7065" y="1"/>
                  </a:lnTo>
                  <a:lnTo>
                    <a:pt x="5608" y="1"/>
                  </a:lnTo>
                  <a:lnTo>
                    <a:pt x="3665" y="8875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911475" y="3238150"/>
              <a:ext cx="117025" cy="203250"/>
            </a:xfrm>
            <a:custGeom>
              <a:avLst/>
              <a:gdLst/>
              <a:ahLst/>
              <a:cxnLst/>
              <a:rect l="l" t="t" r="r" b="b"/>
              <a:pathLst>
                <a:path w="4681" h="8130" extrusionOk="0">
                  <a:moveTo>
                    <a:pt x="3179" y="3979"/>
                  </a:moveTo>
                  <a:lnTo>
                    <a:pt x="3179" y="6187"/>
                  </a:lnTo>
                  <a:cubicBezTo>
                    <a:pt x="3046" y="6364"/>
                    <a:pt x="2958" y="6540"/>
                    <a:pt x="2782" y="6629"/>
                  </a:cubicBezTo>
                  <a:cubicBezTo>
                    <a:pt x="2605" y="6761"/>
                    <a:pt x="2428" y="6849"/>
                    <a:pt x="2208" y="6894"/>
                  </a:cubicBezTo>
                  <a:cubicBezTo>
                    <a:pt x="2075" y="6894"/>
                    <a:pt x="1854" y="6805"/>
                    <a:pt x="1722" y="6629"/>
                  </a:cubicBezTo>
                  <a:cubicBezTo>
                    <a:pt x="1501" y="6143"/>
                    <a:pt x="1501" y="5525"/>
                    <a:pt x="1766" y="5083"/>
                  </a:cubicBezTo>
                  <a:cubicBezTo>
                    <a:pt x="1899" y="4863"/>
                    <a:pt x="2075" y="4686"/>
                    <a:pt x="2296" y="4553"/>
                  </a:cubicBezTo>
                  <a:cubicBezTo>
                    <a:pt x="2428" y="4421"/>
                    <a:pt x="2782" y="4200"/>
                    <a:pt x="3179" y="3979"/>
                  </a:cubicBezTo>
                  <a:close/>
                  <a:moveTo>
                    <a:pt x="2583" y="0"/>
                  </a:moveTo>
                  <a:cubicBezTo>
                    <a:pt x="2531" y="0"/>
                    <a:pt x="2480" y="2"/>
                    <a:pt x="2428" y="6"/>
                  </a:cubicBezTo>
                  <a:lnTo>
                    <a:pt x="1987" y="6"/>
                  </a:lnTo>
                  <a:cubicBezTo>
                    <a:pt x="839" y="138"/>
                    <a:pt x="0" y="1110"/>
                    <a:pt x="132" y="2258"/>
                  </a:cubicBezTo>
                  <a:lnTo>
                    <a:pt x="132" y="2567"/>
                  </a:lnTo>
                  <a:lnTo>
                    <a:pt x="1545" y="2611"/>
                  </a:lnTo>
                  <a:lnTo>
                    <a:pt x="1545" y="2213"/>
                  </a:lnTo>
                  <a:cubicBezTo>
                    <a:pt x="1545" y="1507"/>
                    <a:pt x="1854" y="1110"/>
                    <a:pt x="2384" y="1110"/>
                  </a:cubicBezTo>
                  <a:cubicBezTo>
                    <a:pt x="2605" y="1110"/>
                    <a:pt x="2870" y="1242"/>
                    <a:pt x="3002" y="1463"/>
                  </a:cubicBezTo>
                  <a:cubicBezTo>
                    <a:pt x="3135" y="1772"/>
                    <a:pt x="3135" y="2169"/>
                    <a:pt x="3135" y="2567"/>
                  </a:cubicBezTo>
                  <a:lnTo>
                    <a:pt x="3135" y="3096"/>
                  </a:lnTo>
                  <a:cubicBezTo>
                    <a:pt x="2561" y="3361"/>
                    <a:pt x="1987" y="3670"/>
                    <a:pt x="1457" y="3935"/>
                  </a:cubicBezTo>
                  <a:cubicBezTo>
                    <a:pt x="1060" y="4156"/>
                    <a:pt x="751" y="4421"/>
                    <a:pt x="442" y="4818"/>
                  </a:cubicBezTo>
                  <a:cubicBezTo>
                    <a:pt x="177" y="5260"/>
                    <a:pt x="88" y="5746"/>
                    <a:pt x="88" y="6320"/>
                  </a:cubicBezTo>
                  <a:cubicBezTo>
                    <a:pt x="88" y="6629"/>
                    <a:pt x="177" y="6894"/>
                    <a:pt x="309" y="7203"/>
                  </a:cubicBezTo>
                  <a:cubicBezTo>
                    <a:pt x="397" y="7467"/>
                    <a:pt x="618" y="7688"/>
                    <a:pt x="839" y="7865"/>
                  </a:cubicBezTo>
                  <a:cubicBezTo>
                    <a:pt x="1060" y="7997"/>
                    <a:pt x="1325" y="8086"/>
                    <a:pt x="1678" y="8130"/>
                  </a:cubicBezTo>
                  <a:cubicBezTo>
                    <a:pt x="1987" y="8130"/>
                    <a:pt x="2384" y="7953"/>
                    <a:pt x="2649" y="7732"/>
                  </a:cubicBezTo>
                  <a:cubicBezTo>
                    <a:pt x="2914" y="7512"/>
                    <a:pt x="3091" y="7203"/>
                    <a:pt x="3223" y="6849"/>
                  </a:cubicBezTo>
                  <a:cubicBezTo>
                    <a:pt x="3223" y="7114"/>
                    <a:pt x="3267" y="7512"/>
                    <a:pt x="3356" y="7997"/>
                  </a:cubicBezTo>
                  <a:lnTo>
                    <a:pt x="4680" y="7997"/>
                  </a:lnTo>
                  <a:cubicBezTo>
                    <a:pt x="4636" y="7423"/>
                    <a:pt x="4592" y="6761"/>
                    <a:pt x="4592" y="6143"/>
                  </a:cubicBezTo>
                  <a:lnTo>
                    <a:pt x="4592" y="2567"/>
                  </a:lnTo>
                  <a:cubicBezTo>
                    <a:pt x="4636" y="1904"/>
                    <a:pt x="4459" y="1242"/>
                    <a:pt x="4106" y="668"/>
                  </a:cubicBezTo>
                  <a:cubicBezTo>
                    <a:pt x="3701" y="223"/>
                    <a:pt x="3148" y="0"/>
                    <a:pt x="2583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2060475" y="3239300"/>
              <a:ext cx="119225" cy="262825"/>
            </a:xfrm>
            <a:custGeom>
              <a:avLst/>
              <a:gdLst/>
              <a:ahLst/>
              <a:cxnLst/>
              <a:rect l="l" t="t" r="r" b="b"/>
              <a:pathLst>
                <a:path w="4769" h="10513" extrusionOk="0">
                  <a:moveTo>
                    <a:pt x="2637" y="1221"/>
                  </a:moveTo>
                  <a:cubicBezTo>
                    <a:pt x="2859" y="1221"/>
                    <a:pt x="3067" y="1419"/>
                    <a:pt x="3179" y="1682"/>
                  </a:cubicBezTo>
                  <a:cubicBezTo>
                    <a:pt x="3268" y="2123"/>
                    <a:pt x="3312" y="2565"/>
                    <a:pt x="3312" y="3006"/>
                  </a:cubicBezTo>
                  <a:lnTo>
                    <a:pt x="3312" y="4861"/>
                  </a:lnTo>
                  <a:cubicBezTo>
                    <a:pt x="3312" y="5391"/>
                    <a:pt x="3268" y="5920"/>
                    <a:pt x="3179" y="6406"/>
                  </a:cubicBezTo>
                  <a:cubicBezTo>
                    <a:pt x="3091" y="6715"/>
                    <a:pt x="2826" y="6936"/>
                    <a:pt x="2561" y="6980"/>
                  </a:cubicBezTo>
                  <a:cubicBezTo>
                    <a:pt x="2164" y="6980"/>
                    <a:pt x="1767" y="6848"/>
                    <a:pt x="1502" y="6627"/>
                  </a:cubicBezTo>
                  <a:lnTo>
                    <a:pt x="1502" y="1638"/>
                  </a:lnTo>
                  <a:cubicBezTo>
                    <a:pt x="1767" y="1373"/>
                    <a:pt x="2120" y="1240"/>
                    <a:pt x="2517" y="1240"/>
                  </a:cubicBezTo>
                  <a:cubicBezTo>
                    <a:pt x="2557" y="1227"/>
                    <a:pt x="2597" y="1221"/>
                    <a:pt x="2637" y="1221"/>
                  </a:cubicBezTo>
                  <a:close/>
                  <a:moveTo>
                    <a:pt x="3009" y="1"/>
                  </a:moveTo>
                  <a:cubicBezTo>
                    <a:pt x="2977" y="1"/>
                    <a:pt x="2946" y="2"/>
                    <a:pt x="2915" y="4"/>
                  </a:cubicBezTo>
                  <a:cubicBezTo>
                    <a:pt x="2341" y="4"/>
                    <a:pt x="1811" y="269"/>
                    <a:pt x="1458" y="710"/>
                  </a:cubicBezTo>
                  <a:lnTo>
                    <a:pt x="1458" y="136"/>
                  </a:lnTo>
                  <a:lnTo>
                    <a:pt x="1" y="136"/>
                  </a:lnTo>
                  <a:lnTo>
                    <a:pt x="1" y="10512"/>
                  </a:lnTo>
                  <a:lnTo>
                    <a:pt x="1458" y="10512"/>
                  </a:lnTo>
                  <a:lnTo>
                    <a:pt x="1458" y="7377"/>
                  </a:lnTo>
                  <a:cubicBezTo>
                    <a:pt x="1767" y="7819"/>
                    <a:pt x="2252" y="8040"/>
                    <a:pt x="2782" y="8084"/>
                  </a:cubicBezTo>
                  <a:cubicBezTo>
                    <a:pt x="2811" y="8086"/>
                    <a:pt x="2841" y="8087"/>
                    <a:pt x="2870" y="8087"/>
                  </a:cubicBezTo>
                  <a:cubicBezTo>
                    <a:pt x="3418" y="8087"/>
                    <a:pt x="3988" y="7704"/>
                    <a:pt x="4239" y="7201"/>
                  </a:cubicBezTo>
                  <a:cubicBezTo>
                    <a:pt x="4592" y="6494"/>
                    <a:pt x="4769" y="5655"/>
                    <a:pt x="4681" y="4861"/>
                  </a:cubicBezTo>
                  <a:lnTo>
                    <a:pt x="4681" y="3006"/>
                  </a:lnTo>
                  <a:cubicBezTo>
                    <a:pt x="4769" y="2300"/>
                    <a:pt x="4592" y="1638"/>
                    <a:pt x="4372" y="931"/>
                  </a:cubicBezTo>
                  <a:cubicBezTo>
                    <a:pt x="4162" y="386"/>
                    <a:pt x="3594" y="1"/>
                    <a:pt x="3009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2202875" y="3239225"/>
              <a:ext cx="107075" cy="201250"/>
            </a:xfrm>
            <a:custGeom>
              <a:avLst/>
              <a:gdLst/>
              <a:ahLst/>
              <a:cxnLst/>
              <a:rect l="l" t="t" r="r" b="b"/>
              <a:pathLst>
                <a:path w="4283" h="8050" extrusionOk="0">
                  <a:moveTo>
                    <a:pt x="1993" y="0"/>
                  </a:moveTo>
                  <a:cubicBezTo>
                    <a:pt x="1485" y="0"/>
                    <a:pt x="1020" y="179"/>
                    <a:pt x="662" y="537"/>
                  </a:cubicBezTo>
                  <a:cubicBezTo>
                    <a:pt x="265" y="890"/>
                    <a:pt x="44" y="1376"/>
                    <a:pt x="133" y="1950"/>
                  </a:cubicBezTo>
                  <a:cubicBezTo>
                    <a:pt x="133" y="2347"/>
                    <a:pt x="221" y="2656"/>
                    <a:pt x="397" y="3009"/>
                  </a:cubicBezTo>
                  <a:cubicBezTo>
                    <a:pt x="618" y="3318"/>
                    <a:pt x="839" y="3583"/>
                    <a:pt x="1104" y="3848"/>
                  </a:cubicBezTo>
                  <a:lnTo>
                    <a:pt x="2428" y="4996"/>
                  </a:lnTo>
                  <a:cubicBezTo>
                    <a:pt x="2826" y="5261"/>
                    <a:pt x="3047" y="5703"/>
                    <a:pt x="3091" y="6144"/>
                  </a:cubicBezTo>
                  <a:cubicBezTo>
                    <a:pt x="3091" y="6321"/>
                    <a:pt x="3047" y="6541"/>
                    <a:pt x="2870" y="6674"/>
                  </a:cubicBezTo>
                  <a:cubicBezTo>
                    <a:pt x="2693" y="6851"/>
                    <a:pt x="2473" y="6939"/>
                    <a:pt x="2252" y="6939"/>
                  </a:cubicBezTo>
                  <a:cubicBezTo>
                    <a:pt x="1987" y="6939"/>
                    <a:pt x="1722" y="6762"/>
                    <a:pt x="1545" y="6541"/>
                  </a:cubicBezTo>
                  <a:cubicBezTo>
                    <a:pt x="1369" y="6188"/>
                    <a:pt x="1280" y="5835"/>
                    <a:pt x="1236" y="5438"/>
                  </a:cubicBezTo>
                  <a:lnTo>
                    <a:pt x="0" y="5835"/>
                  </a:lnTo>
                  <a:cubicBezTo>
                    <a:pt x="0" y="6409"/>
                    <a:pt x="265" y="6983"/>
                    <a:pt x="662" y="7424"/>
                  </a:cubicBezTo>
                  <a:cubicBezTo>
                    <a:pt x="1026" y="7829"/>
                    <a:pt x="1576" y="8048"/>
                    <a:pt x="1971" y="8048"/>
                  </a:cubicBezTo>
                  <a:cubicBezTo>
                    <a:pt x="2007" y="8048"/>
                    <a:pt x="2042" y="8046"/>
                    <a:pt x="2075" y="8043"/>
                  </a:cubicBezTo>
                  <a:cubicBezTo>
                    <a:pt x="2137" y="8047"/>
                    <a:pt x="2198" y="8049"/>
                    <a:pt x="2259" y="8049"/>
                  </a:cubicBezTo>
                  <a:cubicBezTo>
                    <a:pt x="2807" y="8049"/>
                    <a:pt x="3311" y="7870"/>
                    <a:pt x="3709" y="7513"/>
                  </a:cubicBezTo>
                  <a:cubicBezTo>
                    <a:pt x="4062" y="7160"/>
                    <a:pt x="4283" y="6586"/>
                    <a:pt x="4239" y="6056"/>
                  </a:cubicBezTo>
                  <a:cubicBezTo>
                    <a:pt x="4283" y="5658"/>
                    <a:pt x="4194" y="5217"/>
                    <a:pt x="3974" y="4864"/>
                  </a:cubicBezTo>
                  <a:cubicBezTo>
                    <a:pt x="3753" y="4555"/>
                    <a:pt x="3488" y="4201"/>
                    <a:pt x="3135" y="3936"/>
                  </a:cubicBezTo>
                  <a:lnTo>
                    <a:pt x="1766" y="2656"/>
                  </a:lnTo>
                  <a:cubicBezTo>
                    <a:pt x="1545" y="2524"/>
                    <a:pt x="1369" y="2215"/>
                    <a:pt x="1369" y="1906"/>
                  </a:cubicBezTo>
                  <a:cubicBezTo>
                    <a:pt x="1369" y="1685"/>
                    <a:pt x="1413" y="1508"/>
                    <a:pt x="1590" y="1332"/>
                  </a:cubicBezTo>
                  <a:cubicBezTo>
                    <a:pt x="1766" y="1199"/>
                    <a:pt x="1943" y="1111"/>
                    <a:pt x="2164" y="1111"/>
                  </a:cubicBezTo>
                  <a:cubicBezTo>
                    <a:pt x="2428" y="1111"/>
                    <a:pt x="2693" y="1243"/>
                    <a:pt x="2826" y="1464"/>
                  </a:cubicBezTo>
                  <a:cubicBezTo>
                    <a:pt x="2958" y="1729"/>
                    <a:pt x="3091" y="2126"/>
                    <a:pt x="3135" y="2435"/>
                  </a:cubicBezTo>
                  <a:lnTo>
                    <a:pt x="4150" y="2038"/>
                  </a:lnTo>
                  <a:cubicBezTo>
                    <a:pt x="4062" y="1508"/>
                    <a:pt x="3841" y="1022"/>
                    <a:pt x="3532" y="581"/>
                  </a:cubicBezTo>
                  <a:cubicBezTo>
                    <a:pt x="3209" y="217"/>
                    <a:pt x="2774" y="1"/>
                    <a:pt x="2297" y="1"/>
                  </a:cubicBezTo>
                  <a:cubicBezTo>
                    <a:pt x="2253" y="1"/>
                    <a:pt x="2208" y="3"/>
                    <a:pt x="2164" y="7"/>
                  </a:cubicBezTo>
                  <a:cubicBezTo>
                    <a:pt x="2106" y="3"/>
                    <a:pt x="2049" y="0"/>
                    <a:pt x="1993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2417000" y="3160900"/>
              <a:ext cx="167800" cy="279550"/>
            </a:xfrm>
            <a:custGeom>
              <a:avLst/>
              <a:gdLst/>
              <a:ahLst/>
              <a:cxnLst/>
              <a:rect l="l" t="t" r="r" b="b"/>
              <a:pathLst>
                <a:path w="6712" h="11182" extrusionOk="0">
                  <a:moveTo>
                    <a:pt x="2738" y="1197"/>
                  </a:moveTo>
                  <a:cubicBezTo>
                    <a:pt x="3047" y="1197"/>
                    <a:pt x="3224" y="1286"/>
                    <a:pt x="3400" y="1462"/>
                  </a:cubicBezTo>
                  <a:cubicBezTo>
                    <a:pt x="3577" y="1595"/>
                    <a:pt x="3621" y="1815"/>
                    <a:pt x="3621" y="2036"/>
                  </a:cubicBezTo>
                  <a:cubicBezTo>
                    <a:pt x="3621" y="2566"/>
                    <a:pt x="3533" y="3096"/>
                    <a:pt x="3312" y="3537"/>
                  </a:cubicBezTo>
                  <a:cubicBezTo>
                    <a:pt x="3091" y="4023"/>
                    <a:pt x="2870" y="4465"/>
                    <a:pt x="2517" y="4906"/>
                  </a:cubicBezTo>
                  <a:cubicBezTo>
                    <a:pt x="2296" y="4465"/>
                    <a:pt x="2164" y="4067"/>
                    <a:pt x="2031" y="3626"/>
                  </a:cubicBezTo>
                  <a:cubicBezTo>
                    <a:pt x="1943" y="3272"/>
                    <a:pt x="1855" y="2875"/>
                    <a:pt x="1855" y="2478"/>
                  </a:cubicBezTo>
                  <a:cubicBezTo>
                    <a:pt x="1855" y="2169"/>
                    <a:pt x="1943" y="1860"/>
                    <a:pt x="2076" y="1595"/>
                  </a:cubicBezTo>
                  <a:cubicBezTo>
                    <a:pt x="2208" y="1330"/>
                    <a:pt x="2473" y="1197"/>
                    <a:pt x="2738" y="1197"/>
                  </a:cubicBezTo>
                  <a:close/>
                  <a:moveTo>
                    <a:pt x="2208" y="6584"/>
                  </a:moveTo>
                  <a:lnTo>
                    <a:pt x="3842" y="9189"/>
                  </a:lnTo>
                  <a:cubicBezTo>
                    <a:pt x="3533" y="9674"/>
                    <a:pt x="2959" y="9939"/>
                    <a:pt x="2429" y="9984"/>
                  </a:cubicBezTo>
                  <a:cubicBezTo>
                    <a:pt x="2164" y="9984"/>
                    <a:pt x="1855" y="9851"/>
                    <a:pt x="1722" y="9630"/>
                  </a:cubicBezTo>
                  <a:cubicBezTo>
                    <a:pt x="1546" y="9321"/>
                    <a:pt x="1502" y="9056"/>
                    <a:pt x="1502" y="8747"/>
                  </a:cubicBezTo>
                  <a:cubicBezTo>
                    <a:pt x="1502" y="7953"/>
                    <a:pt x="1767" y="7158"/>
                    <a:pt x="2208" y="6584"/>
                  </a:cubicBezTo>
                  <a:close/>
                  <a:moveTo>
                    <a:pt x="2683" y="0"/>
                  </a:moveTo>
                  <a:cubicBezTo>
                    <a:pt x="2075" y="0"/>
                    <a:pt x="1514" y="258"/>
                    <a:pt x="1104" y="667"/>
                  </a:cubicBezTo>
                  <a:cubicBezTo>
                    <a:pt x="707" y="1153"/>
                    <a:pt x="442" y="1771"/>
                    <a:pt x="486" y="2434"/>
                  </a:cubicBezTo>
                  <a:cubicBezTo>
                    <a:pt x="486" y="2875"/>
                    <a:pt x="530" y="3272"/>
                    <a:pt x="707" y="3670"/>
                  </a:cubicBezTo>
                  <a:cubicBezTo>
                    <a:pt x="928" y="4155"/>
                    <a:pt x="1148" y="4597"/>
                    <a:pt x="1369" y="5039"/>
                  </a:cubicBezTo>
                  <a:lnTo>
                    <a:pt x="1634" y="5568"/>
                  </a:lnTo>
                  <a:cubicBezTo>
                    <a:pt x="1193" y="5966"/>
                    <a:pt x="839" y="6451"/>
                    <a:pt x="486" y="7025"/>
                  </a:cubicBezTo>
                  <a:cubicBezTo>
                    <a:pt x="221" y="7511"/>
                    <a:pt x="45" y="8129"/>
                    <a:pt x="45" y="8747"/>
                  </a:cubicBezTo>
                  <a:cubicBezTo>
                    <a:pt x="1" y="9410"/>
                    <a:pt x="221" y="9984"/>
                    <a:pt x="663" y="10513"/>
                  </a:cubicBezTo>
                  <a:cubicBezTo>
                    <a:pt x="1068" y="10959"/>
                    <a:pt x="1621" y="11181"/>
                    <a:pt x="2254" y="11181"/>
                  </a:cubicBezTo>
                  <a:cubicBezTo>
                    <a:pt x="2312" y="11181"/>
                    <a:pt x="2370" y="11179"/>
                    <a:pt x="2429" y="11176"/>
                  </a:cubicBezTo>
                  <a:cubicBezTo>
                    <a:pt x="2915" y="11176"/>
                    <a:pt x="3356" y="11087"/>
                    <a:pt x="3798" y="10867"/>
                  </a:cubicBezTo>
                  <a:cubicBezTo>
                    <a:pt x="4195" y="10734"/>
                    <a:pt x="4504" y="10425"/>
                    <a:pt x="4813" y="10116"/>
                  </a:cubicBezTo>
                  <a:cubicBezTo>
                    <a:pt x="5078" y="10381"/>
                    <a:pt x="5299" y="10557"/>
                    <a:pt x="5387" y="10646"/>
                  </a:cubicBezTo>
                  <a:lnTo>
                    <a:pt x="5917" y="10999"/>
                  </a:lnTo>
                  <a:cubicBezTo>
                    <a:pt x="6093" y="11087"/>
                    <a:pt x="6314" y="11176"/>
                    <a:pt x="6579" y="11176"/>
                  </a:cubicBezTo>
                  <a:lnTo>
                    <a:pt x="6712" y="11176"/>
                  </a:lnTo>
                  <a:lnTo>
                    <a:pt x="6712" y="9674"/>
                  </a:lnTo>
                  <a:cubicBezTo>
                    <a:pt x="6491" y="9674"/>
                    <a:pt x="6270" y="9630"/>
                    <a:pt x="6138" y="9498"/>
                  </a:cubicBezTo>
                  <a:cubicBezTo>
                    <a:pt x="5917" y="9410"/>
                    <a:pt x="5740" y="9277"/>
                    <a:pt x="5608" y="9100"/>
                  </a:cubicBezTo>
                  <a:cubicBezTo>
                    <a:pt x="5961" y="8659"/>
                    <a:pt x="6182" y="8173"/>
                    <a:pt x="6403" y="7643"/>
                  </a:cubicBezTo>
                  <a:cubicBezTo>
                    <a:pt x="6623" y="7114"/>
                    <a:pt x="6712" y="6584"/>
                    <a:pt x="6712" y="6010"/>
                  </a:cubicBezTo>
                  <a:lnTo>
                    <a:pt x="5255" y="6010"/>
                  </a:lnTo>
                  <a:cubicBezTo>
                    <a:pt x="5166" y="6805"/>
                    <a:pt x="5034" y="7511"/>
                    <a:pt x="4681" y="8217"/>
                  </a:cubicBezTo>
                  <a:lnTo>
                    <a:pt x="3047" y="5657"/>
                  </a:lnTo>
                  <a:cubicBezTo>
                    <a:pt x="3577" y="5083"/>
                    <a:pt x="4062" y="4465"/>
                    <a:pt x="4504" y="3891"/>
                  </a:cubicBezTo>
                  <a:cubicBezTo>
                    <a:pt x="4901" y="3317"/>
                    <a:pt x="5122" y="2698"/>
                    <a:pt x="5122" y="2036"/>
                  </a:cubicBezTo>
                  <a:cubicBezTo>
                    <a:pt x="5122" y="1506"/>
                    <a:pt x="4901" y="932"/>
                    <a:pt x="4460" y="579"/>
                  </a:cubicBezTo>
                  <a:cubicBezTo>
                    <a:pt x="4018" y="182"/>
                    <a:pt x="3400" y="5"/>
                    <a:pt x="2826" y="5"/>
                  </a:cubicBezTo>
                  <a:cubicBezTo>
                    <a:pt x="2778" y="2"/>
                    <a:pt x="2730" y="0"/>
                    <a:pt x="2683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685225" y="3164325"/>
              <a:ext cx="153450" cy="272675"/>
            </a:xfrm>
            <a:custGeom>
              <a:avLst/>
              <a:gdLst/>
              <a:ahLst/>
              <a:cxnLst/>
              <a:rect l="l" t="t" r="r" b="b"/>
              <a:pathLst>
                <a:path w="6138" h="10907" extrusionOk="0">
                  <a:moveTo>
                    <a:pt x="3135" y="2164"/>
                  </a:moveTo>
                  <a:lnTo>
                    <a:pt x="4018" y="7109"/>
                  </a:lnTo>
                  <a:lnTo>
                    <a:pt x="2252" y="7109"/>
                  </a:lnTo>
                  <a:lnTo>
                    <a:pt x="3135" y="2164"/>
                  </a:lnTo>
                  <a:close/>
                  <a:moveTo>
                    <a:pt x="2340" y="1"/>
                  </a:moveTo>
                  <a:lnTo>
                    <a:pt x="0" y="10906"/>
                  </a:lnTo>
                  <a:lnTo>
                    <a:pt x="1457" y="10906"/>
                  </a:lnTo>
                  <a:lnTo>
                    <a:pt x="1987" y="8169"/>
                  </a:lnTo>
                  <a:lnTo>
                    <a:pt x="4195" y="8169"/>
                  </a:lnTo>
                  <a:lnTo>
                    <a:pt x="4725" y="10906"/>
                  </a:lnTo>
                  <a:lnTo>
                    <a:pt x="6137" y="10906"/>
                  </a:lnTo>
                  <a:lnTo>
                    <a:pt x="3842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2864025" y="3239300"/>
              <a:ext cx="118150" cy="262825"/>
            </a:xfrm>
            <a:custGeom>
              <a:avLst/>
              <a:gdLst/>
              <a:ahLst/>
              <a:cxnLst/>
              <a:rect l="l" t="t" r="r" b="b"/>
              <a:pathLst>
                <a:path w="4726" h="10513" extrusionOk="0">
                  <a:moveTo>
                    <a:pt x="2596" y="1176"/>
                  </a:moveTo>
                  <a:cubicBezTo>
                    <a:pt x="2827" y="1176"/>
                    <a:pt x="3061" y="1375"/>
                    <a:pt x="3136" y="1638"/>
                  </a:cubicBezTo>
                  <a:cubicBezTo>
                    <a:pt x="3268" y="2079"/>
                    <a:pt x="3312" y="2521"/>
                    <a:pt x="3312" y="2962"/>
                  </a:cubicBezTo>
                  <a:lnTo>
                    <a:pt x="3312" y="4817"/>
                  </a:lnTo>
                  <a:cubicBezTo>
                    <a:pt x="3312" y="5302"/>
                    <a:pt x="3268" y="5876"/>
                    <a:pt x="3136" y="6362"/>
                  </a:cubicBezTo>
                  <a:cubicBezTo>
                    <a:pt x="3092" y="6715"/>
                    <a:pt x="2827" y="6936"/>
                    <a:pt x="2518" y="6936"/>
                  </a:cubicBezTo>
                  <a:cubicBezTo>
                    <a:pt x="2164" y="6936"/>
                    <a:pt x="1767" y="6803"/>
                    <a:pt x="1502" y="6583"/>
                  </a:cubicBezTo>
                  <a:lnTo>
                    <a:pt x="1502" y="1549"/>
                  </a:lnTo>
                  <a:cubicBezTo>
                    <a:pt x="1767" y="1329"/>
                    <a:pt x="2076" y="1196"/>
                    <a:pt x="2473" y="1196"/>
                  </a:cubicBezTo>
                  <a:cubicBezTo>
                    <a:pt x="2513" y="1183"/>
                    <a:pt x="2554" y="1176"/>
                    <a:pt x="2596" y="1176"/>
                  </a:cubicBezTo>
                  <a:close/>
                  <a:moveTo>
                    <a:pt x="3009" y="1"/>
                  </a:moveTo>
                  <a:cubicBezTo>
                    <a:pt x="2978" y="1"/>
                    <a:pt x="2946" y="2"/>
                    <a:pt x="2915" y="4"/>
                  </a:cubicBezTo>
                  <a:cubicBezTo>
                    <a:pt x="2297" y="4"/>
                    <a:pt x="1811" y="269"/>
                    <a:pt x="1414" y="710"/>
                  </a:cubicBezTo>
                  <a:lnTo>
                    <a:pt x="1414" y="136"/>
                  </a:lnTo>
                  <a:lnTo>
                    <a:pt x="1" y="136"/>
                  </a:lnTo>
                  <a:lnTo>
                    <a:pt x="1" y="10512"/>
                  </a:lnTo>
                  <a:lnTo>
                    <a:pt x="1414" y="10512"/>
                  </a:lnTo>
                  <a:lnTo>
                    <a:pt x="1414" y="7377"/>
                  </a:lnTo>
                  <a:cubicBezTo>
                    <a:pt x="1767" y="7819"/>
                    <a:pt x="2253" y="8040"/>
                    <a:pt x="2738" y="8084"/>
                  </a:cubicBezTo>
                  <a:cubicBezTo>
                    <a:pt x="2770" y="8086"/>
                    <a:pt x="2801" y="8087"/>
                    <a:pt x="2833" y="8087"/>
                  </a:cubicBezTo>
                  <a:cubicBezTo>
                    <a:pt x="3419" y="8087"/>
                    <a:pt x="3988" y="7704"/>
                    <a:pt x="4240" y="7201"/>
                  </a:cubicBezTo>
                  <a:cubicBezTo>
                    <a:pt x="4593" y="6494"/>
                    <a:pt x="4725" y="5655"/>
                    <a:pt x="4681" y="4861"/>
                  </a:cubicBezTo>
                  <a:lnTo>
                    <a:pt x="4681" y="3006"/>
                  </a:lnTo>
                  <a:cubicBezTo>
                    <a:pt x="4725" y="2300"/>
                    <a:pt x="4593" y="1638"/>
                    <a:pt x="4372" y="931"/>
                  </a:cubicBezTo>
                  <a:cubicBezTo>
                    <a:pt x="4162" y="386"/>
                    <a:pt x="3595" y="1"/>
                    <a:pt x="3009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3014150" y="3239300"/>
              <a:ext cx="118125" cy="262825"/>
            </a:xfrm>
            <a:custGeom>
              <a:avLst/>
              <a:gdLst/>
              <a:ahLst/>
              <a:cxnLst/>
              <a:rect l="l" t="t" r="r" b="b"/>
              <a:pathLst>
                <a:path w="4725" h="10513" extrusionOk="0">
                  <a:moveTo>
                    <a:pt x="2610" y="1221"/>
                  </a:moveTo>
                  <a:cubicBezTo>
                    <a:pt x="2858" y="1221"/>
                    <a:pt x="3060" y="1419"/>
                    <a:pt x="3135" y="1682"/>
                  </a:cubicBezTo>
                  <a:cubicBezTo>
                    <a:pt x="3268" y="2123"/>
                    <a:pt x="3312" y="2565"/>
                    <a:pt x="3312" y="3006"/>
                  </a:cubicBezTo>
                  <a:lnTo>
                    <a:pt x="3312" y="4861"/>
                  </a:lnTo>
                  <a:cubicBezTo>
                    <a:pt x="3312" y="5391"/>
                    <a:pt x="3268" y="5920"/>
                    <a:pt x="3135" y="6406"/>
                  </a:cubicBezTo>
                  <a:cubicBezTo>
                    <a:pt x="3091" y="6715"/>
                    <a:pt x="2826" y="6936"/>
                    <a:pt x="2561" y="6980"/>
                  </a:cubicBezTo>
                  <a:cubicBezTo>
                    <a:pt x="2164" y="6980"/>
                    <a:pt x="1767" y="6848"/>
                    <a:pt x="1502" y="6627"/>
                  </a:cubicBezTo>
                  <a:lnTo>
                    <a:pt x="1502" y="1638"/>
                  </a:lnTo>
                  <a:cubicBezTo>
                    <a:pt x="1767" y="1373"/>
                    <a:pt x="2120" y="1240"/>
                    <a:pt x="2473" y="1240"/>
                  </a:cubicBezTo>
                  <a:cubicBezTo>
                    <a:pt x="2520" y="1227"/>
                    <a:pt x="2565" y="1221"/>
                    <a:pt x="2610" y="1221"/>
                  </a:cubicBezTo>
                  <a:close/>
                  <a:moveTo>
                    <a:pt x="3009" y="1"/>
                  </a:moveTo>
                  <a:cubicBezTo>
                    <a:pt x="2977" y="1"/>
                    <a:pt x="2946" y="2"/>
                    <a:pt x="2915" y="4"/>
                  </a:cubicBezTo>
                  <a:cubicBezTo>
                    <a:pt x="2296" y="4"/>
                    <a:pt x="1811" y="269"/>
                    <a:pt x="1458" y="710"/>
                  </a:cubicBezTo>
                  <a:lnTo>
                    <a:pt x="1458" y="136"/>
                  </a:lnTo>
                  <a:lnTo>
                    <a:pt x="1" y="136"/>
                  </a:lnTo>
                  <a:lnTo>
                    <a:pt x="1" y="10512"/>
                  </a:lnTo>
                  <a:lnTo>
                    <a:pt x="1413" y="10512"/>
                  </a:lnTo>
                  <a:lnTo>
                    <a:pt x="1413" y="7377"/>
                  </a:lnTo>
                  <a:cubicBezTo>
                    <a:pt x="1767" y="7819"/>
                    <a:pt x="2252" y="8040"/>
                    <a:pt x="2738" y="8084"/>
                  </a:cubicBezTo>
                  <a:cubicBezTo>
                    <a:pt x="2769" y="8086"/>
                    <a:pt x="2801" y="8087"/>
                    <a:pt x="2832" y="8087"/>
                  </a:cubicBezTo>
                  <a:cubicBezTo>
                    <a:pt x="3418" y="8087"/>
                    <a:pt x="3988" y="7704"/>
                    <a:pt x="4239" y="7201"/>
                  </a:cubicBezTo>
                  <a:cubicBezTo>
                    <a:pt x="4592" y="6494"/>
                    <a:pt x="4725" y="5655"/>
                    <a:pt x="4681" y="4861"/>
                  </a:cubicBezTo>
                  <a:lnTo>
                    <a:pt x="4681" y="3006"/>
                  </a:lnTo>
                  <a:cubicBezTo>
                    <a:pt x="4725" y="2300"/>
                    <a:pt x="4592" y="1638"/>
                    <a:pt x="4372" y="931"/>
                  </a:cubicBezTo>
                  <a:cubicBezTo>
                    <a:pt x="4162" y="386"/>
                    <a:pt x="3594" y="1"/>
                    <a:pt x="3009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3168675" y="3164325"/>
              <a:ext cx="36450" cy="272675"/>
            </a:xfrm>
            <a:custGeom>
              <a:avLst/>
              <a:gdLst/>
              <a:ahLst/>
              <a:cxnLst/>
              <a:rect l="l" t="t" r="r" b="b"/>
              <a:pathLst>
                <a:path w="1458" h="10907" extrusionOk="0">
                  <a:moveTo>
                    <a:pt x="1" y="1"/>
                  </a:moveTo>
                  <a:lnTo>
                    <a:pt x="1" y="10906"/>
                  </a:lnTo>
                  <a:lnTo>
                    <a:pt x="1458" y="10906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3244850" y="3175375"/>
              <a:ext cx="35350" cy="262725"/>
            </a:xfrm>
            <a:custGeom>
              <a:avLst/>
              <a:gdLst/>
              <a:ahLst/>
              <a:cxnLst/>
              <a:rect l="l" t="t" r="r" b="b"/>
              <a:pathLst>
                <a:path w="1414" h="10509" extrusionOk="0">
                  <a:moveTo>
                    <a:pt x="0" y="0"/>
                  </a:moveTo>
                  <a:lnTo>
                    <a:pt x="0" y="1546"/>
                  </a:lnTo>
                  <a:lnTo>
                    <a:pt x="1413" y="1546"/>
                  </a:lnTo>
                  <a:lnTo>
                    <a:pt x="1413" y="0"/>
                  </a:lnTo>
                  <a:close/>
                  <a:moveTo>
                    <a:pt x="0" y="2693"/>
                  </a:moveTo>
                  <a:lnTo>
                    <a:pt x="0" y="10508"/>
                  </a:lnTo>
                  <a:lnTo>
                    <a:pt x="1413" y="10508"/>
                  </a:lnTo>
                  <a:lnTo>
                    <a:pt x="1413" y="2693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3316600" y="3238275"/>
              <a:ext cx="112600" cy="202450"/>
            </a:xfrm>
            <a:custGeom>
              <a:avLst/>
              <a:gdLst/>
              <a:ahLst/>
              <a:cxnLst/>
              <a:rect l="l" t="t" r="r" b="b"/>
              <a:pathLst>
                <a:path w="4504" h="8098" extrusionOk="0">
                  <a:moveTo>
                    <a:pt x="2296" y="1"/>
                  </a:moveTo>
                  <a:cubicBezTo>
                    <a:pt x="1810" y="1"/>
                    <a:pt x="1325" y="133"/>
                    <a:pt x="883" y="398"/>
                  </a:cubicBezTo>
                  <a:cubicBezTo>
                    <a:pt x="530" y="663"/>
                    <a:pt x="309" y="1016"/>
                    <a:pt x="221" y="1458"/>
                  </a:cubicBezTo>
                  <a:cubicBezTo>
                    <a:pt x="88" y="1988"/>
                    <a:pt x="44" y="2562"/>
                    <a:pt x="44" y="3136"/>
                  </a:cubicBezTo>
                  <a:lnTo>
                    <a:pt x="44" y="4990"/>
                  </a:lnTo>
                  <a:cubicBezTo>
                    <a:pt x="0" y="5564"/>
                    <a:pt x="88" y="6138"/>
                    <a:pt x="221" y="6668"/>
                  </a:cubicBezTo>
                  <a:cubicBezTo>
                    <a:pt x="265" y="7109"/>
                    <a:pt x="530" y="7462"/>
                    <a:pt x="883" y="7727"/>
                  </a:cubicBezTo>
                  <a:cubicBezTo>
                    <a:pt x="1230" y="7959"/>
                    <a:pt x="1644" y="8089"/>
                    <a:pt x="2096" y="8089"/>
                  </a:cubicBezTo>
                  <a:cubicBezTo>
                    <a:pt x="2162" y="8089"/>
                    <a:pt x="2229" y="8086"/>
                    <a:pt x="2296" y="8081"/>
                  </a:cubicBezTo>
                  <a:cubicBezTo>
                    <a:pt x="2376" y="8092"/>
                    <a:pt x="2456" y="8098"/>
                    <a:pt x="2535" y="8098"/>
                  </a:cubicBezTo>
                  <a:cubicBezTo>
                    <a:pt x="3071" y="8098"/>
                    <a:pt x="3589" y="7847"/>
                    <a:pt x="3974" y="7462"/>
                  </a:cubicBezTo>
                  <a:cubicBezTo>
                    <a:pt x="4371" y="6889"/>
                    <a:pt x="4504" y="6226"/>
                    <a:pt x="4460" y="5564"/>
                  </a:cubicBezTo>
                  <a:lnTo>
                    <a:pt x="4460" y="5034"/>
                  </a:lnTo>
                  <a:lnTo>
                    <a:pt x="3135" y="5034"/>
                  </a:lnTo>
                  <a:lnTo>
                    <a:pt x="3135" y="5696"/>
                  </a:lnTo>
                  <a:cubicBezTo>
                    <a:pt x="3135" y="6005"/>
                    <a:pt x="3091" y="6359"/>
                    <a:pt x="2958" y="6668"/>
                  </a:cubicBezTo>
                  <a:cubicBezTo>
                    <a:pt x="2840" y="6865"/>
                    <a:pt x="2650" y="7028"/>
                    <a:pt x="2390" y="7028"/>
                  </a:cubicBezTo>
                  <a:cubicBezTo>
                    <a:pt x="2360" y="7028"/>
                    <a:pt x="2328" y="7026"/>
                    <a:pt x="2296" y="7021"/>
                  </a:cubicBezTo>
                  <a:cubicBezTo>
                    <a:pt x="2119" y="7021"/>
                    <a:pt x="1987" y="6977"/>
                    <a:pt x="1810" y="6844"/>
                  </a:cubicBezTo>
                  <a:cubicBezTo>
                    <a:pt x="1634" y="6756"/>
                    <a:pt x="1590" y="6535"/>
                    <a:pt x="1545" y="6359"/>
                  </a:cubicBezTo>
                  <a:cubicBezTo>
                    <a:pt x="1501" y="6005"/>
                    <a:pt x="1501" y="5608"/>
                    <a:pt x="1501" y="5299"/>
                  </a:cubicBezTo>
                  <a:lnTo>
                    <a:pt x="1501" y="2827"/>
                  </a:lnTo>
                  <a:cubicBezTo>
                    <a:pt x="1501" y="2473"/>
                    <a:pt x="1501" y="2076"/>
                    <a:pt x="1545" y="1767"/>
                  </a:cubicBezTo>
                  <a:cubicBezTo>
                    <a:pt x="1545" y="1546"/>
                    <a:pt x="1634" y="1370"/>
                    <a:pt x="1766" y="1193"/>
                  </a:cubicBezTo>
                  <a:cubicBezTo>
                    <a:pt x="1943" y="1105"/>
                    <a:pt x="2075" y="1060"/>
                    <a:pt x="2296" y="1060"/>
                  </a:cubicBezTo>
                  <a:cubicBezTo>
                    <a:pt x="2605" y="1060"/>
                    <a:pt x="2782" y="1149"/>
                    <a:pt x="2958" y="1370"/>
                  </a:cubicBezTo>
                  <a:cubicBezTo>
                    <a:pt x="3091" y="1723"/>
                    <a:pt x="3135" y="2032"/>
                    <a:pt x="3135" y="2429"/>
                  </a:cubicBezTo>
                  <a:lnTo>
                    <a:pt x="3135" y="2915"/>
                  </a:lnTo>
                  <a:lnTo>
                    <a:pt x="4460" y="2915"/>
                  </a:lnTo>
                  <a:lnTo>
                    <a:pt x="4460" y="2473"/>
                  </a:lnTo>
                  <a:cubicBezTo>
                    <a:pt x="4504" y="2032"/>
                    <a:pt x="4415" y="1546"/>
                    <a:pt x="4283" y="1105"/>
                  </a:cubicBezTo>
                  <a:cubicBezTo>
                    <a:pt x="4195" y="707"/>
                    <a:pt x="3974" y="442"/>
                    <a:pt x="3621" y="266"/>
                  </a:cubicBezTo>
                  <a:cubicBezTo>
                    <a:pt x="3179" y="45"/>
                    <a:pt x="2738" y="1"/>
                    <a:pt x="2296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3453450" y="3239250"/>
              <a:ext cx="117050" cy="202150"/>
            </a:xfrm>
            <a:custGeom>
              <a:avLst/>
              <a:gdLst/>
              <a:ahLst/>
              <a:cxnLst/>
              <a:rect l="l" t="t" r="r" b="b"/>
              <a:pathLst>
                <a:path w="4682" h="8086" extrusionOk="0">
                  <a:moveTo>
                    <a:pt x="3136" y="3935"/>
                  </a:moveTo>
                  <a:lnTo>
                    <a:pt x="3136" y="6143"/>
                  </a:lnTo>
                  <a:cubicBezTo>
                    <a:pt x="3003" y="6320"/>
                    <a:pt x="2915" y="6496"/>
                    <a:pt x="2738" y="6585"/>
                  </a:cubicBezTo>
                  <a:cubicBezTo>
                    <a:pt x="2562" y="6717"/>
                    <a:pt x="2429" y="6805"/>
                    <a:pt x="2209" y="6850"/>
                  </a:cubicBezTo>
                  <a:cubicBezTo>
                    <a:pt x="2032" y="6850"/>
                    <a:pt x="1811" y="6761"/>
                    <a:pt x="1679" y="6585"/>
                  </a:cubicBezTo>
                  <a:cubicBezTo>
                    <a:pt x="1458" y="6099"/>
                    <a:pt x="1458" y="5481"/>
                    <a:pt x="1767" y="5039"/>
                  </a:cubicBezTo>
                  <a:cubicBezTo>
                    <a:pt x="1855" y="4819"/>
                    <a:pt x="2032" y="4642"/>
                    <a:pt x="2253" y="4509"/>
                  </a:cubicBezTo>
                  <a:cubicBezTo>
                    <a:pt x="2385" y="4377"/>
                    <a:pt x="2738" y="4156"/>
                    <a:pt x="3136" y="3935"/>
                  </a:cubicBezTo>
                  <a:close/>
                  <a:moveTo>
                    <a:pt x="2575" y="0"/>
                  </a:moveTo>
                  <a:cubicBezTo>
                    <a:pt x="2526" y="0"/>
                    <a:pt x="2478" y="2"/>
                    <a:pt x="2429" y="6"/>
                  </a:cubicBezTo>
                  <a:lnTo>
                    <a:pt x="1988" y="6"/>
                  </a:lnTo>
                  <a:cubicBezTo>
                    <a:pt x="796" y="138"/>
                    <a:pt x="1" y="1110"/>
                    <a:pt x="89" y="2302"/>
                  </a:cubicBezTo>
                  <a:lnTo>
                    <a:pt x="89" y="2567"/>
                  </a:lnTo>
                  <a:lnTo>
                    <a:pt x="1546" y="2611"/>
                  </a:lnTo>
                  <a:lnTo>
                    <a:pt x="1546" y="2214"/>
                  </a:lnTo>
                  <a:cubicBezTo>
                    <a:pt x="1546" y="1507"/>
                    <a:pt x="1811" y="1110"/>
                    <a:pt x="2341" y="1110"/>
                  </a:cubicBezTo>
                  <a:cubicBezTo>
                    <a:pt x="2562" y="1110"/>
                    <a:pt x="2871" y="1242"/>
                    <a:pt x="2959" y="1463"/>
                  </a:cubicBezTo>
                  <a:cubicBezTo>
                    <a:pt x="3136" y="1772"/>
                    <a:pt x="3136" y="2169"/>
                    <a:pt x="3136" y="2567"/>
                  </a:cubicBezTo>
                  <a:lnTo>
                    <a:pt x="3136" y="3097"/>
                  </a:lnTo>
                  <a:cubicBezTo>
                    <a:pt x="2518" y="3317"/>
                    <a:pt x="1988" y="3626"/>
                    <a:pt x="1414" y="3891"/>
                  </a:cubicBezTo>
                  <a:cubicBezTo>
                    <a:pt x="1016" y="4112"/>
                    <a:pt x="707" y="4377"/>
                    <a:pt x="443" y="4774"/>
                  </a:cubicBezTo>
                  <a:cubicBezTo>
                    <a:pt x="133" y="5216"/>
                    <a:pt x="45" y="5702"/>
                    <a:pt x="45" y="6276"/>
                  </a:cubicBezTo>
                  <a:cubicBezTo>
                    <a:pt x="45" y="6585"/>
                    <a:pt x="133" y="6850"/>
                    <a:pt x="266" y="7159"/>
                  </a:cubicBezTo>
                  <a:cubicBezTo>
                    <a:pt x="354" y="7423"/>
                    <a:pt x="575" y="7644"/>
                    <a:pt x="796" y="7821"/>
                  </a:cubicBezTo>
                  <a:cubicBezTo>
                    <a:pt x="1105" y="7953"/>
                    <a:pt x="1370" y="8042"/>
                    <a:pt x="1590" y="8086"/>
                  </a:cubicBezTo>
                  <a:cubicBezTo>
                    <a:pt x="1988" y="8086"/>
                    <a:pt x="2341" y="7909"/>
                    <a:pt x="2650" y="7688"/>
                  </a:cubicBezTo>
                  <a:cubicBezTo>
                    <a:pt x="2915" y="7468"/>
                    <a:pt x="3092" y="7159"/>
                    <a:pt x="3180" y="6805"/>
                  </a:cubicBezTo>
                  <a:cubicBezTo>
                    <a:pt x="3180" y="7070"/>
                    <a:pt x="3224" y="7468"/>
                    <a:pt x="3357" y="7953"/>
                  </a:cubicBezTo>
                  <a:lnTo>
                    <a:pt x="4681" y="7953"/>
                  </a:lnTo>
                  <a:cubicBezTo>
                    <a:pt x="4637" y="7379"/>
                    <a:pt x="4549" y="6717"/>
                    <a:pt x="4549" y="6099"/>
                  </a:cubicBezTo>
                  <a:lnTo>
                    <a:pt x="4549" y="2523"/>
                  </a:lnTo>
                  <a:cubicBezTo>
                    <a:pt x="4637" y="1860"/>
                    <a:pt x="4460" y="1198"/>
                    <a:pt x="4063" y="624"/>
                  </a:cubicBezTo>
                  <a:cubicBezTo>
                    <a:pt x="3658" y="220"/>
                    <a:pt x="3106" y="0"/>
                    <a:pt x="2575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3589225" y="3187500"/>
              <a:ext cx="88325" cy="253900"/>
            </a:xfrm>
            <a:custGeom>
              <a:avLst/>
              <a:gdLst/>
              <a:ahLst/>
              <a:cxnLst/>
              <a:rect l="l" t="t" r="r" b="b"/>
              <a:pathLst>
                <a:path w="3533" h="10156" extrusionOk="0">
                  <a:moveTo>
                    <a:pt x="840" y="1"/>
                  </a:moveTo>
                  <a:lnTo>
                    <a:pt x="840" y="2253"/>
                  </a:lnTo>
                  <a:lnTo>
                    <a:pt x="1" y="2253"/>
                  </a:lnTo>
                  <a:lnTo>
                    <a:pt x="1" y="3180"/>
                  </a:lnTo>
                  <a:lnTo>
                    <a:pt x="840" y="3180"/>
                  </a:lnTo>
                  <a:lnTo>
                    <a:pt x="840" y="8257"/>
                  </a:lnTo>
                  <a:cubicBezTo>
                    <a:pt x="795" y="8787"/>
                    <a:pt x="972" y="9273"/>
                    <a:pt x="1237" y="9670"/>
                  </a:cubicBezTo>
                  <a:cubicBezTo>
                    <a:pt x="1546" y="9979"/>
                    <a:pt x="2076" y="10156"/>
                    <a:pt x="2561" y="10156"/>
                  </a:cubicBezTo>
                  <a:cubicBezTo>
                    <a:pt x="2871" y="10112"/>
                    <a:pt x="3224" y="10112"/>
                    <a:pt x="3533" y="10023"/>
                  </a:cubicBezTo>
                  <a:lnTo>
                    <a:pt x="3533" y="9008"/>
                  </a:lnTo>
                  <a:cubicBezTo>
                    <a:pt x="3400" y="9052"/>
                    <a:pt x="3180" y="9052"/>
                    <a:pt x="3003" y="9052"/>
                  </a:cubicBezTo>
                  <a:cubicBezTo>
                    <a:pt x="2951" y="9062"/>
                    <a:pt x="2901" y="9068"/>
                    <a:pt x="2853" y="9068"/>
                  </a:cubicBezTo>
                  <a:cubicBezTo>
                    <a:pt x="2699" y="9068"/>
                    <a:pt x="2564" y="9010"/>
                    <a:pt x="2429" y="8875"/>
                  </a:cubicBezTo>
                  <a:cubicBezTo>
                    <a:pt x="2341" y="8655"/>
                    <a:pt x="2297" y="8434"/>
                    <a:pt x="2297" y="8213"/>
                  </a:cubicBezTo>
                  <a:lnTo>
                    <a:pt x="2297" y="3180"/>
                  </a:lnTo>
                  <a:lnTo>
                    <a:pt x="3533" y="3180"/>
                  </a:lnTo>
                  <a:lnTo>
                    <a:pt x="3533" y="2253"/>
                  </a:lnTo>
                  <a:lnTo>
                    <a:pt x="2297" y="2253"/>
                  </a:lnTo>
                  <a:lnTo>
                    <a:pt x="2297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3707325" y="3175375"/>
              <a:ext cx="35350" cy="262725"/>
            </a:xfrm>
            <a:custGeom>
              <a:avLst/>
              <a:gdLst/>
              <a:ahLst/>
              <a:cxnLst/>
              <a:rect l="l" t="t" r="r" b="b"/>
              <a:pathLst>
                <a:path w="1414" h="10509" extrusionOk="0">
                  <a:moveTo>
                    <a:pt x="1" y="0"/>
                  </a:moveTo>
                  <a:lnTo>
                    <a:pt x="1" y="1546"/>
                  </a:lnTo>
                  <a:lnTo>
                    <a:pt x="1414" y="1546"/>
                  </a:lnTo>
                  <a:lnTo>
                    <a:pt x="1414" y="0"/>
                  </a:lnTo>
                  <a:close/>
                  <a:moveTo>
                    <a:pt x="1" y="2693"/>
                  </a:moveTo>
                  <a:lnTo>
                    <a:pt x="1" y="10508"/>
                  </a:lnTo>
                  <a:lnTo>
                    <a:pt x="1414" y="10508"/>
                  </a:lnTo>
                  <a:lnTo>
                    <a:pt x="1414" y="2693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3776875" y="3238700"/>
              <a:ext cx="115925" cy="201475"/>
            </a:xfrm>
            <a:custGeom>
              <a:avLst/>
              <a:gdLst/>
              <a:ahLst/>
              <a:cxnLst/>
              <a:rect l="l" t="t" r="r" b="b"/>
              <a:pathLst>
                <a:path w="4637" h="8059" extrusionOk="0">
                  <a:moveTo>
                    <a:pt x="2313" y="1154"/>
                  </a:moveTo>
                  <a:cubicBezTo>
                    <a:pt x="2517" y="1154"/>
                    <a:pt x="2716" y="1220"/>
                    <a:pt x="2870" y="1353"/>
                  </a:cubicBezTo>
                  <a:cubicBezTo>
                    <a:pt x="3003" y="1529"/>
                    <a:pt x="3091" y="1706"/>
                    <a:pt x="3091" y="1927"/>
                  </a:cubicBezTo>
                  <a:cubicBezTo>
                    <a:pt x="3179" y="2236"/>
                    <a:pt x="3179" y="2545"/>
                    <a:pt x="3179" y="2854"/>
                  </a:cubicBezTo>
                  <a:lnTo>
                    <a:pt x="3179" y="5282"/>
                  </a:lnTo>
                  <a:cubicBezTo>
                    <a:pt x="3179" y="5635"/>
                    <a:pt x="3179" y="5900"/>
                    <a:pt x="3091" y="6209"/>
                  </a:cubicBezTo>
                  <a:cubicBezTo>
                    <a:pt x="3047" y="6430"/>
                    <a:pt x="3003" y="6607"/>
                    <a:pt x="2870" y="6783"/>
                  </a:cubicBezTo>
                  <a:cubicBezTo>
                    <a:pt x="2716" y="6916"/>
                    <a:pt x="2517" y="6982"/>
                    <a:pt x="2313" y="6982"/>
                  </a:cubicBezTo>
                  <a:cubicBezTo>
                    <a:pt x="2109" y="6982"/>
                    <a:pt x="1899" y="6916"/>
                    <a:pt x="1722" y="6783"/>
                  </a:cubicBezTo>
                  <a:cubicBezTo>
                    <a:pt x="1590" y="6607"/>
                    <a:pt x="1502" y="6430"/>
                    <a:pt x="1502" y="6209"/>
                  </a:cubicBezTo>
                  <a:cubicBezTo>
                    <a:pt x="1457" y="5900"/>
                    <a:pt x="1457" y="5635"/>
                    <a:pt x="1457" y="5282"/>
                  </a:cubicBezTo>
                  <a:lnTo>
                    <a:pt x="1457" y="2854"/>
                  </a:lnTo>
                  <a:cubicBezTo>
                    <a:pt x="1457" y="2500"/>
                    <a:pt x="1457" y="2236"/>
                    <a:pt x="1502" y="1927"/>
                  </a:cubicBezTo>
                  <a:cubicBezTo>
                    <a:pt x="1502" y="1706"/>
                    <a:pt x="1590" y="1529"/>
                    <a:pt x="1722" y="1353"/>
                  </a:cubicBezTo>
                  <a:cubicBezTo>
                    <a:pt x="1899" y="1220"/>
                    <a:pt x="2109" y="1154"/>
                    <a:pt x="2313" y="1154"/>
                  </a:cubicBezTo>
                  <a:close/>
                  <a:moveTo>
                    <a:pt x="2307" y="0"/>
                  </a:moveTo>
                  <a:cubicBezTo>
                    <a:pt x="1671" y="0"/>
                    <a:pt x="1043" y="243"/>
                    <a:pt x="574" y="734"/>
                  </a:cubicBezTo>
                  <a:cubicBezTo>
                    <a:pt x="177" y="1397"/>
                    <a:pt x="0" y="2147"/>
                    <a:pt x="89" y="2898"/>
                  </a:cubicBezTo>
                  <a:lnTo>
                    <a:pt x="89" y="5150"/>
                  </a:lnTo>
                  <a:cubicBezTo>
                    <a:pt x="0" y="5944"/>
                    <a:pt x="177" y="6651"/>
                    <a:pt x="574" y="7313"/>
                  </a:cubicBezTo>
                  <a:cubicBezTo>
                    <a:pt x="1055" y="7815"/>
                    <a:pt x="1675" y="8058"/>
                    <a:pt x="2303" y="8058"/>
                  </a:cubicBezTo>
                  <a:cubicBezTo>
                    <a:pt x="2944" y="8058"/>
                    <a:pt x="3593" y="7804"/>
                    <a:pt x="4107" y="7313"/>
                  </a:cubicBezTo>
                  <a:cubicBezTo>
                    <a:pt x="4504" y="6651"/>
                    <a:pt x="4636" y="5944"/>
                    <a:pt x="4592" y="5150"/>
                  </a:cubicBezTo>
                  <a:lnTo>
                    <a:pt x="4592" y="2898"/>
                  </a:lnTo>
                  <a:cubicBezTo>
                    <a:pt x="4636" y="2147"/>
                    <a:pt x="4504" y="1397"/>
                    <a:pt x="4107" y="734"/>
                  </a:cubicBezTo>
                  <a:lnTo>
                    <a:pt x="4062" y="690"/>
                  </a:lnTo>
                  <a:cubicBezTo>
                    <a:pt x="3561" y="232"/>
                    <a:pt x="2929" y="0"/>
                    <a:pt x="2307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3924775" y="3239250"/>
              <a:ext cx="113725" cy="198850"/>
            </a:xfrm>
            <a:custGeom>
              <a:avLst/>
              <a:gdLst/>
              <a:ahLst/>
              <a:cxnLst/>
              <a:rect l="l" t="t" r="r" b="b"/>
              <a:pathLst>
                <a:path w="4549" h="7954" extrusionOk="0">
                  <a:moveTo>
                    <a:pt x="3458" y="0"/>
                  </a:moveTo>
                  <a:cubicBezTo>
                    <a:pt x="3425" y="0"/>
                    <a:pt x="3391" y="2"/>
                    <a:pt x="3356" y="6"/>
                  </a:cubicBezTo>
                  <a:cubicBezTo>
                    <a:pt x="2606" y="94"/>
                    <a:pt x="1943" y="359"/>
                    <a:pt x="1458" y="889"/>
                  </a:cubicBezTo>
                  <a:lnTo>
                    <a:pt x="1458" y="138"/>
                  </a:lnTo>
                  <a:lnTo>
                    <a:pt x="1" y="138"/>
                  </a:lnTo>
                  <a:lnTo>
                    <a:pt x="45" y="7909"/>
                  </a:lnTo>
                  <a:lnTo>
                    <a:pt x="1502" y="7909"/>
                  </a:lnTo>
                  <a:lnTo>
                    <a:pt x="1502" y="1640"/>
                  </a:lnTo>
                  <a:cubicBezTo>
                    <a:pt x="1767" y="1331"/>
                    <a:pt x="2120" y="1154"/>
                    <a:pt x="2473" y="1110"/>
                  </a:cubicBezTo>
                  <a:cubicBezTo>
                    <a:pt x="2694" y="1110"/>
                    <a:pt x="2871" y="1198"/>
                    <a:pt x="3003" y="1331"/>
                  </a:cubicBezTo>
                  <a:cubicBezTo>
                    <a:pt x="3047" y="1551"/>
                    <a:pt x="3091" y="1772"/>
                    <a:pt x="3091" y="1993"/>
                  </a:cubicBezTo>
                  <a:lnTo>
                    <a:pt x="3091" y="7953"/>
                  </a:lnTo>
                  <a:lnTo>
                    <a:pt x="4548" y="7953"/>
                  </a:lnTo>
                  <a:lnTo>
                    <a:pt x="4548" y="1640"/>
                  </a:lnTo>
                  <a:cubicBezTo>
                    <a:pt x="4548" y="1198"/>
                    <a:pt x="4416" y="801"/>
                    <a:pt x="4239" y="448"/>
                  </a:cubicBezTo>
                  <a:cubicBezTo>
                    <a:pt x="4118" y="205"/>
                    <a:pt x="3813" y="0"/>
                    <a:pt x="3458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4062750" y="3238150"/>
              <a:ext cx="109300" cy="200500"/>
            </a:xfrm>
            <a:custGeom>
              <a:avLst/>
              <a:gdLst/>
              <a:ahLst/>
              <a:cxnLst/>
              <a:rect l="l" t="t" r="r" b="b"/>
              <a:pathLst>
                <a:path w="4372" h="8020" extrusionOk="0">
                  <a:moveTo>
                    <a:pt x="2071" y="0"/>
                  </a:moveTo>
                  <a:cubicBezTo>
                    <a:pt x="1581" y="0"/>
                    <a:pt x="1070" y="209"/>
                    <a:pt x="707" y="492"/>
                  </a:cubicBezTo>
                  <a:cubicBezTo>
                    <a:pt x="354" y="889"/>
                    <a:pt x="89" y="1375"/>
                    <a:pt x="177" y="1949"/>
                  </a:cubicBezTo>
                  <a:cubicBezTo>
                    <a:pt x="177" y="2346"/>
                    <a:pt x="266" y="2655"/>
                    <a:pt x="442" y="3008"/>
                  </a:cubicBezTo>
                  <a:cubicBezTo>
                    <a:pt x="619" y="3317"/>
                    <a:pt x="884" y="3582"/>
                    <a:pt x="1149" y="3803"/>
                  </a:cubicBezTo>
                  <a:lnTo>
                    <a:pt x="2473" y="4995"/>
                  </a:lnTo>
                  <a:cubicBezTo>
                    <a:pt x="2826" y="5260"/>
                    <a:pt x="3047" y="5701"/>
                    <a:pt x="3091" y="6143"/>
                  </a:cubicBezTo>
                  <a:cubicBezTo>
                    <a:pt x="3136" y="6364"/>
                    <a:pt x="3047" y="6584"/>
                    <a:pt x="2871" y="6717"/>
                  </a:cubicBezTo>
                  <a:cubicBezTo>
                    <a:pt x="2694" y="6894"/>
                    <a:pt x="2473" y="6982"/>
                    <a:pt x="2252" y="6982"/>
                  </a:cubicBezTo>
                  <a:cubicBezTo>
                    <a:pt x="1988" y="6982"/>
                    <a:pt x="1723" y="6805"/>
                    <a:pt x="1546" y="6584"/>
                  </a:cubicBezTo>
                  <a:cubicBezTo>
                    <a:pt x="1369" y="6231"/>
                    <a:pt x="1281" y="5878"/>
                    <a:pt x="1193" y="5481"/>
                  </a:cubicBezTo>
                  <a:lnTo>
                    <a:pt x="1" y="5878"/>
                  </a:lnTo>
                  <a:cubicBezTo>
                    <a:pt x="1" y="6452"/>
                    <a:pt x="266" y="7026"/>
                    <a:pt x="663" y="7467"/>
                  </a:cubicBezTo>
                  <a:cubicBezTo>
                    <a:pt x="1031" y="7835"/>
                    <a:pt x="1491" y="8019"/>
                    <a:pt x="1915" y="8019"/>
                  </a:cubicBezTo>
                  <a:cubicBezTo>
                    <a:pt x="2000" y="8019"/>
                    <a:pt x="2083" y="8012"/>
                    <a:pt x="2164" y="7997"/>
                  </a:cubicBezTo>
                  <a:cubicBezTo>
                    <a:pt x="2269" y="8012"/>
                    <a:pt x="2371" y="8020"/>
                    <a:pt x="2470" y="8020"/>
                  </a:cubicBezTo>
                  <a:cubicBezTo>
                    <a:pt x="2959" y="8020"/>
                    <a:pt x="3387" y="7842"/>
                    <a:pt x="3754" y="7512"/>
                  </a:cubicBezTo>
                  <a:cubicBezTo>
                    <a:pt x="4151" y="7114"/>
                    <a:pt x="4372" y="6584"/>
                    <a:pt x="4328" y="6010"/>
                  </a:cubicBezTo>
                  <a:cubicBezTo>
                    <a:pt x="4372" y="5657"/>
                    <a:pt x="4239" y="5216"/>
                    <a:pt x="4019" y="4863"/>
                  </a:cubicBezTo>
                  <a:cubicBezTo>
                    <a:pt x="3798" y="4553"/>
                    <a:pt x="3533" y="4200"/>
                    <a:pt x="3224" y="3935"/>
                  </a:cubicBezTo>
                  <a:lnTo>
                    <a:pt x="1811" y="2655"/>
                  </a:lnTo>
                  <a:cubicBezTo>
                    <a:pt x="1590" y="2478"/>
                    <a:pt x="1458" y="2213"/>
                    <a:pt x="1458" y="1904"/>
                  </a:cubicBezTo>
                  <a:cubicBezTo>
                    <a:pt x="1458" y="1684"/>
                    <a:pt x="1502" y="1507"/>
                    <a:pt x="1679" y="1330"/>
                  </a:cubicBezTo>
                  <a:cubicBezTo>
                    <a:pt x="1811" y="1154"/>
                    <a:pt x="1988" y="1110"/>
                    <a:pt x="2208" y="1110"/>
                  </a:cubicBezTo>
                  <a:cubicBezTo>
                    <a:pt x="2473" y="1110"/>
                    <a:pt x="2782" y="1242"/>
                    <a:pt x="2871" y="1463"/>
                  </a:cubicBezTo>
                  <a:cubicBezTo>
                    <a:pt x="3047" y="1728"/>
                    <a:pt x="3136" y="2125"/>
                    <a:pt x="3224" y="2434"/>
                  </a:cubicBezTo>
                  <a:lnTo>
                    <a:pt x="4195" y="2037"/>
                  </a:lnTo>
                  <a:cubicBezTo>
                    <a:pt x="4151" y="1507"/>
                    <a:pt x="3930" y="977"/>
                    <a:pt x="3577" y="580"/>
                  </a:cubicBezTo>
                  <a:cubicBezTo>
                    <a:pt x="3294" y="216"/>
                    <a:pt x="2863" y="0"/>
                    <a:pt x="2352" y="0"/>
                  </a:cubicBezTo>
                  <a:cubicBezTo>
                    <a:pt x="2305" y="0"/>
                    <a:pt x="2257" y="2"/>
                    <a:pt x="2208" y="6"/>
                  </a:cubicBezTo>
                  <a:cubicBezTo>
                    <a:pt x="2163" y="2"/>
                    <a:pt x="2117" y="0"/>
                    <a:pt x="2071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4264750" y="3173150"/>
              <a:ext cx="89425" cy="263850"/>
            </a:xfrm>
            <a:custGeom>
              <a:avLst/>
              <a:gdLst/>
              <a:ahLst/>
              <a:cxnLst/>
              <a:rect l="l" t="t" r="r" b="b"/>
              <a:pathLst>
                <a:path w="3577" h="10554" extrusionOk="0">
                  <a:moveTo>
                    <a:pt x="2605" y="1"/>
                  </a:moveTo>
                  <a:cubicBezTo>
                    <a:pt x="2252" y="1"/>
                    <a:pt x="1855" y="45"/>
                    <a:pt x="1502" y="266"/>
                  </a:cubicBezTo>
                  <a:cubicBezTo>
                    <a:pt x="1237" y="487"/>
                    <a:pt x="1104" y="707"/>
                    <a:pt x="1016" y="1061"/>
                  </a:cubicBezTo>
                  <a:cubicBezTo>
                    <a:pt x="972" y="1502"/>
                    <a:pt x="928" y="1944"/>
                    <a:pt x="928" y="2385"/>
                  </a:cubicBezTo>
                  <a:lnTo>
                    <a:pt x="928" y="2782"/>
                  </a:lnTo>
                  <a:lnTo>
                    <a:pt x="1" y="2782"/>
                  </a:lnTo>
                  <a:lnTo>
                    <a:pt x="1" y="3842"/>
                  </a:lnTo>
                  <a:lnTo>
                    <a:pt x="928" y="3842"/>
                  </a:lnTo>
                  <a:lnTo>
                    <a:pt x="928" y="10553"/>
                  </a:lnTo>
                  <a:lnTo>
                    <a:pt x="2341" y="10553"/>
                  </a:lnTo>
                  <a:lnTo>
                    <a:pt x="2341" y="3842"/>
                  </a:lnTo>
                  <a:lnTo>
                    <a:pt x="3533" y="3842"/>
                  </a:lnTo>
                  <a:lnTo>
                    <a:pt x="3533" y="2738"/>
                  </a:lnTo>
                  <a:lnTo>
                    <a:pt x="2341" y="2738"/>
                  </a:lnTo>
                  <a:lnTo>
                    <a:pt x="2341" y="2076"/>
                  </a:lnTo>
                  <a:cubicBezTo>
                    <a:pt x="2296" y="1767"/>
                    <a:pt x="2341" y="1502"/>
                    <a:pt x="2473" y="1281"/>
                  </a:cubicBezTo>
                  <a:cubicBezTo>
                    <a:pt x="2605" y="1105"/>
                    <a:pt x="2782" y="1061"/>
                    <a:pt x="3003" y="1061"/>
                  </a:cubicBezTo>
                  <a:cubicBezTo>
                    <a:pt x="3135" y="1105"/>
                    <a:pt x="3179" y="1105"/>
                    <a:pt x="3268" y="1105"/>
                  </a:cubicBezTo>
                  <a:lnTo>
                    <a:pt x="3577" y="1149"/>
                  </a:lnTo>
                  <a:lnTo>
                    <a:pt x="3577" y="45"/>
                  </a:lnTo>
                  <a:cubicBezTo>
                    <a:pt x="3135" y="1"/>
                    <a:pt x="2826" y="1"/>
                    <a:pt x="2605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4368500" y="3238700"/>
              <a:ext cx="117025" cy="201475"/>
            </a:xfrm>
            <a:custGeom>
              <a:avLst/>
              <a:gdLst/>
              <a:ahLst/>
              <a:cxnLst/>
              <a:rect l="l" t="t" r="r" b="b"/>
              <a:pathLst>
                <a:path w="4681" h="8059" extrusionOk="0">
                  <a:moveTo>
                    <a:pt x="2341" y="1132"/>
                  </a:moveTo>
                  <a:cubicBezTo>
                    <a:pt x="2562" y="1132"/>
                    <a:pt x="2738" y="1220"/>
                    <a:pt x="2915" y="1353"/>
                  </a:cubicBezTo>
                  <a:cubicBezTo>
                    <a:pt x="3003" y="1529"/>
                    <a:pt x="3136" y="1706"/>
                    <a:pt x="3136" y="1927"/>
                  </a:cubicBezTo>
                  <a:cubicBezTo>
                    <a:pt x="3180" y="2236"/>
                    <a:pt x="3180" y="2545"/>
                    <a:pt x="3180" y="2854"/>
                  </a:cubicBezTo>
                  <a:lnTo>
                    <a:pt x="3180" y="5282"/>
                  </a:lnTo>
                  <a:cubicBezTo>
                    <a:pt x="3180" y="5635"/>
                    <a:pt x="3180" y="5900"/>
                    <a:pt x="3136" y="6209"/>
                  </a:cubicBezTo>
                  <a:cubicBezTo>
                    <a:pt x="3136" y="6430"/>
                    <a:pt x="3003" y="6607"/>
                    <a:pt x="2915" y="6783"/>
                  </a:cubicBezTo>
                  <a:cubicBezTo>
                    <a:pt x="2782" y="6960"/>
                    <a:pt x="2562" y="7004"/>
                    <a:pt x="2341" y="7004"/>
                  </a:cubicBezTo>
                  <a:cubicBezTo>
                    <a:pt x="2120" y="7004"/>
                    <a:pt x="1943" y="6960"/>
                    <a:pt x="1811" y="6783"/>
                  </a:cubicBezTo>
                  <a:cubicBezTo>
                    <a:pt x="1679" y="6607"/>
                    <a:pt x="1590" y="6430"/>
                    <a:pt x="1590" y="6209"/>
                  </a:cubicBezTo>
                  <a:cubicBezTo>
                    <a:pt x="1502" y="5900"/>
                    <a:pt x="1502" y="5635"/>
                    <a:pt x="1502" y="5282"/>
                  </a:cubicBezTo>
                  <a:lnTo>
                    <a:pt x="1502" y="2854"/>
                  </a:lnTo>
                  <a:cubicBezTo>
                    <a:pt x="1502" y="2500"/>
                    <a:pt x="1502" y="2236"/>
                    <a:pt x="1590" y="1927"/>
                  </a:cubicBezTo>
                  <a:cubicBezTo>
                    <a:pt x="1590" y="1706"/>
                    <a:pt x="1679" y="1529"/>
                    <a:pt x="1811" y="1353"/>
                  </a:cubicBezTo>
                  <a:cubicBezTo>
                    <a:pt x="1943" y="1176"/>
                    <a:pt x="2120" y="1132"/>
                    <a:pt x="2341" y="1132"/>
                  </a:cubicBezTo>
                  <a:close/>
                  <a:moveTo>
                    <a:pt x="2308" y="0"/>
                  </a:moveTo>
                  <a:cubicBezTo>
                    <a:pt x="1671" y="0"/>
                    <a:pt x="1044" y="243"/>
                    <a:pt x="575" y="734"/>
                  </a:cubicBezTo>
                  <a:cubicBezTo>
                    <a:pt x="177" y="1397"/>
                    <a:pt x="1" y="2147"/>
                    <a:pt x="89" y="2898"/>
                  </a:cubicBezTo>
                  <a:lnTo>
                    <a:pt x="89" y="5150"/>
                  </a:lnTo>
                  <a:cubicBezTo>
                    <a:pt x="1" y="5944"/>
                    <a:pt x="177" y="6651"/>
                    <a:pt x="575" y="7313"/>
                  </a:cubicBezTo>
                  <a:cubicBezTo>
                    <a:pt x="1077" y="7815"/>
                    <a:pt x="1719" y="8058"/>
                    <a:pt x="2353" y="8058"/>
                  </a:cubicBezTo>
                  <a:cubicBezTo>
                    <a:pt x="3000" y="8058"/>
                    <a:pt x="3638" y="7804"/>
                    <a:pt x="4107" y="7313"/>
                  </a:cubicBezTo>
                  <a:cubicBezTo>
                    <a:pt x="4504" y="6651"/>
                    <a:pt x="4681" y="5944"/>
                    <a:pt x="4593" y="5150"/>
                  </a:cubicBezTo>
                  <a:lnTo>
                    <a:pt x="4593" y="2898"/>
                  </a:lnTo>
                  <a:cubicBezTo>
                    <a:pt x="4681" y="2147"/>
                    <a:pt x="4504" y="1397"/>
                    <a:pt x="4107" y="734"/>
                  </a:cubicBezTo>
                  <a:lnTo>
                    <a:pt x="4063" y="690"/>
                  </a:lnTo>
                  <a:cubicBezTo>
                    <a:pt x="3561" y="232"/>
                    <a:pt x="2930" y="0"/>
                    <a:pt x="2308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4518625" y="3239375"/>
              <a:ext cx="83900" cy="198725"/>
            </a:xfrm>
            <a:custGeom>
              <a:avLst/>
              <a:gdLst/>
              <a:ahLst/>
              <a:cxnLst/>
              <a:rect l="l" t="t" r="r" b="b"/>
              <a:pathLst>
                <a:path w="3356" h="7949" extrusionOk="0">
                  <a:moveTo>
                    <a:pt x="3135" y="1"/>
                  </a:moveTo>
                  <a:cubicBezTo>
                    <a:pt x="2870" y="1"/>
                    <a:pt x="2517" y="133"/>
                    <a:pt x="2252" y="266"/>
                  </a:cubicBezTo>
                  <a:cubicBezTo>
                    <a:pt x="1899" y="575"/>
                    <a:pt x="1634" y="840"/>
                    <a:pt x="1413" y="1237"/>
                  </a:cubicBezTo>
                  <a:lnTo>
                    <a:pt x="1413" y="133"/>
                  </a:lnTo>
                  <a:lnTo>
                    <a:pt x="0" y="133"/>
                  </a:lnTo>
                  <a:lnTo>
                    <a:pt x="0" y="7948"/>
                  </a:lnTo>
                  <a:lnTo>
                    <a:pt x="1413" y="7948"/>
                  </a:lnTo>
                  <a:lnTo>
                    <a:pt x="1413" y="2209"/>
                  </a:lnTo>
                  <a:cubicBezTo>
                    <a:pt x="1546" y="1944"/>
                    <a:pt x="1766" y="1767"/>
                    <a:pt x="1987" y="1635"/>
                  </a:cubicBezTo>
                  <a:cubicBezTo>
                    <a:pt x="2120" y="1502"/>
                    <a:pt x="2340" y="1458"/>
                    <a:pt x="2561" y="1458"/>
                  </a:cubicBezTo>
                  <a:cubicBezTo>
                    <a:pt x="2870" y="1458"/>
                    <a:pt x="3091" y="1502"/>
                    <a:pt x="3356" y="1635"/>
                  </a:cubicBezTo>
                  <a:lnTo>
                    <a:pt x="3356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4704050" y="3163950"/>
              <a:ext cx="138000" cy="273050"/>
            </a:xfrm>
            <a:custGeom>
              <a:avLst/>
              <a:gdLst/>
              <a:ahLst/>
              <a:cxnLst/>
              <a:rect l="l" t="t" r="r" b="b"/>
              <a:pathLst>
                <a:path w="5520" h="10922" extrusionOk="0">
                  <a:moveTo>
                    <a:pt x="2341" y="1075"/>
                  </a:moveTo>
                  <a:cubicBezTo>
                    <a:pt x="2650" y="1075"/>
                    <a:pt x="3047" y="1164"/>
                    <a:pt x="3445" y="1252"/>
                  </a:cubicBezTo>
                  <a:cubicBezTo>
                    <a:pt x="3710" y="1384"/>
                    <a:pt x="3886" y="1605"/>
                    <a:pt x="3930" y="1826"/>
                  </a:cubicBezTo>
                  <a:cubicBezTo>
                    <a:pt x="4063" y="2179"/>
                    <a:pt x="4063" y="2621"/>
                    <a:pt x="4063" y="3018"/>
                  </a:cubicBezTo>
                  <a:cubicBezTo>
                    <a:pt x="4063" y="3371"/>
                    <a:pt x="3975" y="3769"/>
                    <a:pt x="3886" y="4078"/>
                  </a:cubicBezTo>
                  <a:cubicBezTo>
                    <a:pt x="3754" y="4298"/>
                    <a:pt x="3533" y="4475"/>
                    <a:pt x="3312" y="4563"/>
                  </a:cubicBezTo>
                  <a:cubicBezTo>
                    <a:pt x="3003" y="4696"/>
                    <a:pt x="2606" y="4740"/>
                    <a:pt x="2297" y="4740"/>
                  </a:cubicBezTo>
                  <a:lnTo>
                    <a:pt x="1635" y="4740"/>
                  </a:lnTo>
                  <a:lnTo>
                    <a:pt x="1635" y="1075"/>
                  </a:lnTo>
                  <a:close/>
                  <a:moveTo>
                    <a:pt x="3040" y="1"/>
                  </a:moveTo>
                  <a:cubicBezTo>
                    <a:pt x="2954" y="1"/>
                    <a:pt x="2868" y="6"/>
                    <a:pt x="2782" y="16"/>
                  </a:cubicBezTo>
                  <a:lnTo>
                    <a:pt x="1" y="16"/>
                  </a:lnTo>
                  <a:lnTo>
                    <a:pt x="1" y="10921"/>
                  </a:lnTo>
                  <a:lnTo>
                    <a:pt x="1546" y="10921"/>
                  </a:lnTo>
                  <a:lnTo>
                    <a:pt x="1546" y="5844"/>
                  </a:lnTo>
                  <a:lnTo>
                    <a:pt x="2782" y="5844"/>
                  </a:lnTo>
                  <a:cubicBezTo>
                    <a:pt x="2841" y="5847"/>
                    <a:pt x="2899" y="5849"/>
                    <a:pt x="2958" y="5849"/>
                  </a:cubicBezTo>
                  <a:cubicBezTo>
                    <a:pt x="3605" y="5849"/>
                    <a:pt x="4243" y="5623"/>
                    <a:pt x="4769" y="5137"/>
                  </a:cubicBezTo>
                  <a:cubicBezTo>
                    <a:pt x="5255" y="4519"/>
                    <a:pt x="5520" y="3813"/>
                    <a:pt x="5476" y="3018"/>
                  </a:cubicBezTo>
                  <a:cubicBezTo>
                    <a:pt x="5520" y="2223"/>
                    <a:pt x="5299" y="1429"/>
                    <a:pt x="4813" y="766"/>
                  </a:cubicBezTo>
                  <a:cubicBezTo>
                    <a:pt x="4383" y="297"/>
                    <a:pt x="3710" y="1"/>
                    <a:pt x="3040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4864100" y="3239375"/>
              <a:ext cx="86125" cy="198725"/>
            </a:xfrm>
            <a:custGeom>
              <a:avLst/>
              <a:gdLst/>
              <a:ahLst/>
              <a:cxnLst/>
              <a:rect l="l" t="t" r="r" b="b"/>
              <a:pathLst>
                <a:path w="3445" h="7949" extrusionOk="0">
                  <a:moveTo>
                    <a:pt x="3224" y="1"/>
                  </a:moveTo>
                  <a:cubicBezTo>
                    <a:pt x="2959" y="1"/>
                    <a:pt x="2606" y="133"/>
                    <a:pt x="2341" y="266"/>
                  </a:cubicBezTo>
                  <a:cubicBezTo>
                    <a:pt x="1988" y="575"/>
                    <a:pt x="1723" y="840"/>
                    <a:pt x="1502" y="1237"/>
                  </a:cubicBezTo>
                  <a:lnTo>
                    <a:pt x="1502" y="133"/>
                  </a:lnTo>
                  <a:lnTo>
                    <a:pt x="89" y="133"/>
                  </a:lnTo>
                  <a:lnTo>
                    <a:pt x="1" y="7948"/>
                  </a:lnTo>
                  <a:lnTo>
                    <a:pt x="1458" y="7948"/>
                  </a:lnTo>
                  <a:lnTo>
                    <a:pt x="1458" y="2209"/>
                  </a:lnTo>
                  <a:cubicBezTo>
                    <a:pt x="1546" y="1944"/>
                    <a:pt x="1767" y="1767"/>
                    <a:pt x="1988" y="1635"/>
                  </a:cubicBezTo>
                  <a:cubicBezTo>
                    <a:pt x="2164" y="1502"/>
                    <a:pt x="2385" y="1458"/>
                    <a:pt x="2606" y="1458"/>
                  </a:cubicBezTo>
                  <a:cubicBezTo>
                    <a:pt x="2871" y="1458"/>
                    <a:pt x="3180" y="1502"/>
                    <a:pt x="3445" y="1635"/>
                  </a:cubicBezTo>
                  <a:lnTo>
                    <a:pt x="3445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4967875" y="3238700"/>
              <a:ext cx="119225" cy="201475"/>
            </a:xfrm>
            <a:custGeom>
              <a:avLst/>
              <a:gdLst/>
              <a:ahLst/>
              <a:cxnLst/>
              <a:rect l="l" t="t" r="r" b="b"/>
              <a:pathLst>
                <a:path w="4769" h="8059" extrusionOk="0">
                  <a:moveTo>
                    <a:pt x="2384" y="1132"/>
                  </a:moveTo>
                  <a:cubicBezTo>
                    <a:pt x="2605" y="1132"/>
                    <a:pt x="2782" y="1220"/>
                    <a:pt x="2914" y="1353"/>
                  </a:cubicBezTo>
                  <a:cubicBezTo>
                    <a:pt x="3047" y="1529"/>
                    <a:pt x="3135" y="1706"/>
                    <a:pt x="3135" y="1927"/>
                  </a:cubicBezTo>
                  <a:cubicBezTo>
                    <a:pt x="3223" y="2236"/>
                    <a:pt x="3223" y="2545"/>
                    <a:pt x="3223" y="2854"/>
                  </a:cubicBezTo>
                  <a:lnTo>
                    <a:pt x="3223" y="5282"/>
                  </a:lnTo>
                  <a:cubicBezTo>
                    <a:pt x="3223" y="5635"/>
                    <a:pt x="3223" y="5900"/>
                    <a:pt x="3135" y="6209"/>
                  </a:cubicBezTo>
                  <a:cubicBezTo>
                    <a:pt x="3091" y="6430"/>
                    <a:pt x="3047" y="6607"/>
                    <a:pt x="2914" y="6783"/>
                  </a:cubicBezTo>
                  <a:cubicBezTo>
                    <a:pt x="2826" y="6960"/>
                    <a:pt x="2605" y="7004"/>
                    <a:pt x="2384" y="7004"/>
                  </a:cubicBezTo>
                  <a:cubicBezTo>
                    <a:pt x="2164" y="7004"/>
                    <a:pt x="1987" y="6960"/>
                    <a:pt x="1810" y="6783"/>
                  </a:cubicBezTo>
                  <a:cubicBezTo>
                    <a:pt x="1722" y="6607"/>
                    <a:pt x="1590" y="6430"/>
                    <a:pt x="1590" y="6209"/>
                  </a:cubicBezTo>
                  <a:cubicBezTo>
                    <a:pt x="1545" y="5900"/>
                    <a:pt x="1545" y="5635"/>
                    <a:pt x="1545" y="5282"/>
                  </a:cubicBezTo>
                  <a:lnTo>
                    <a:pt x="1545" y="2854"/>
                  </a:lnTo>
                  <a:cubicBezTo>
                    <a:pt x="1545" y="2500"/>
                    <a:pt x="1545" y="2236"/>
                    <a:pt x="1590" y="1927"/>
                  </a:cubicBezTo>
                  <a:cubicBezTo>
                    <a:pt x="1590" y="1706"/>
                    <a:pt x="1722" y="1529"/>
                    <a:pt x="1810" y="1353"/>
                  </a:cubicBezTo>
                  <a:cubicBezTo>
                    <a:pt x="1987" y="1176"/>
                    <a:pt x="2164" y="1132"/>
                    <a:pt x="2384" y="1132"/>
                  </a:cubicBezTo>
                  <a:close/>
                  <a:moveTo>
                    <a:pt x="2351" y="0"/>
                  </a:moveTo>
                  <a:cubicBezTo>
                    <a:pt x="1714" y="0"/>
                    <a:pt x="1087" y="243"/>
                    <a:pt x="618" y="734"/>
                  </a:cubicBezTo>
                  <a:cubicBezTo>
                    <a:pt x="177" y="1397"/>
                    <a:pt x="0" y="2147"/>
                    <a:pt x="44" y="2898"/>
                  </a:cubicBezTo>
                  <a:lnTo>
                    <a:pt x="44" y="5150"/>
                  </a:lnTo>
                  <a:cubicBezTo>
                    <a:pt x="44" y="5944"/>
                    <a:pt x="221" y="6651"/>
                    <a:pt x="618" y="7313"/>
                  </a:cubicBezTo>
                  <a:cubicBezTo>
                    <a:pt x="1099" y="7815"/>
                    <a:pt x="1719" y="8058"/>
                    <a:pt x="2347" y="8058"/>
                  </a:cubicBezTo>
                  <a:cubicBezTo>
                    <a:pt x="2988" y="8058"/>
                    <a:pt x="3637" y="7804"/>
                    <a:pt x="4150" y="7313"/>
                  </a:cubicBezTo>
                  <a:cubicBezTo>
                    <a:pt x="4592" y="6651"/>
                    <a:pt x="4769" y="5944"/>
                    <a:pt x="4680" y="5150"/>
                  </a:cubicBezTo>
                  <a:lnTo>
                    <a:pt x="4680" y="2898"/>
                  </a:lnTo>
                  <a:cubicBezTo>
                    <a:pt x="4680" y="2147"/>
                    <a:pt x="4548" y="1397"/>
                    <a:pt x="4150" y="734"/>
                  </a:cubicBezTo>
                  <a:lnTo>
                    <a:pt x="4106" y="690"/>
                  </a:lnTo>
                  <a:cubicBezTo>
                    <a:pt x="3604" y="232"/>
                    <a:pt x="2973" y="0"/>
                    <a:pt x="2351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5104725" y="3173150"/>
              <a:ext cx="89450" cy="263850"/>
            </a:xfrm>
            <a:custGeom>
              <a:avLst/>
              <a:gdLst/>
              <a:ahLst/>
              <a:cxnLst/>
              <a:rect l="l" t="t" r="r" b="b"/>
              <a:pathLst>
                <a:path w="3578" h="10554" extrusionOk="0">
                  <a:moveTo>
                    <a:pt x="2650" y="1"/>
                  </a:moveTo>
                  <a:cubicBezTo>
                    <a:pt x="2253" y="1"/>
                    <a:pt x="1855" y="45"/>
                    <a:pt x="1546" y="266"/>
                  </a:cubicBezTo>
                  <a:cubicBezTo>
                    <a:pt x="1237" y="487"/>
                    <a:pt x="1105" y="707"/>
                    <a:pt x="1061" y="1061"/>
                  </a:cubicBezTo>
                  <a:cubicBezTo>
                    <a:pt x="972" y="1502"/>
                    <a:pt x="928" y="1944"/>
                    <a:pt x="928" y="2385"/>
                  </a:cubicBezTo>
                  <a:lnTo>
                    <a:pt x="928" y="2782"/>
                  </a:lnTo>
                  <a:lnTo>
                    <a:pt x="1" y="2782"/>
                  </a:lnTo>
                  <a:lnTo>
                    <a:pt x="1" y="3842"/>
                  </a:lnTo>
                  <a:lnTo>
                    <a:pt x="928" y="3842"/>
                  </a:lnTo>
                  <a:lnTo>
                    <a:pt x="928" y="10553"/>
                  </a:lnTo>
                  <a:lnTo>
                    <a:pt x="2385" y="10553"/>
                  </a:lnTo>
                  <a:lnTo>
                    <a:pt x="2385" y="3842"/>
                  </a:lnTo>
                  <a:lnTo>
                    <a:pt x="3533" y="3842"/>
                  </a:lnTo>
                  <a:lnTo>
                    <a:pt x="3533" y="2650"/>
                  </a:lnTo>
                  <a:lnTo>
                    <a:pt x="2341" y="2650"/>
                  </a:lnTo>
                  <a:lnTo>
                    <a:pt x="2341" y="1988"/>
                  </a:lnTo>
                  <a:cubicBezTo>
                    <a:pt x="2341" y="1767"/>
                    <a:pt x="2429" y="1502"/>
                    <a:pt x="2518" y="1281"/>
                  </a:cubicBezTo>
                  <a:cubicBezTo>
                    <a:pt x="2650" y="1105"/>
                    <a:pt x="2783" y="1061"/>
                    <a:pt x="3003" y="1061"/>
                  </a:cubicBezTo>
                  <a:cubicBezTo>
                    <a:pt x="3136" y="1105"/>
                    <a:pt x="3180" y="1105"/>
                    <a:pt x="3312" y="1105"/>
                  </a:cubicBezTo>
                  <a:lnTo>
                    <a:pt x="3577" y="1149"/>
                  </a:lnTo>
                  <a:lnTo>
                    <a:pt x="3577" y="45"/>
                  </a:lnTo>
                  <a:cubicBezTo>
                    <a:pt x="3180" y="1"/>
                    <a:pt x="2871" y="1"/>
                    <a:pt x="2650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5208500" y="3238125"/>
              <a:ext cx="115925" cy="201275"/>
            </a:xfrm>
            <a:custGeom>
              <a:avLst/>
              <a:gdLst/>
              <a:ahLst/>
              <a:cxnLst/>
              <a:rect l="l" t="t" r="r" b="b"/>
              <a:pathLst>
                <a:path w="4637" h="8051" extrusionOk="0">
                  <a:moveTo>
                    <a:pt x="2435" y="1104"/>
                  </a:moveTo>
                  <a:cubicBezTo>
                    <a:pt x="2703" y="1104"/>
                    <a:pt x="2923" y="1266"/>
                    <a:pt x="3003" y="1464"/>
                  </a:cubicBezTo>
                  <a:cubicBezTo>
                    <a:pt x="3135" y="1817"/>
                    <a:pt x="3179" y="2214"/>
                    <a:pt x="3179" y="2612"/>
                  </a:cubicBezTo>
                  <a:lnTo>
                    <a:pt x="3179" y="3318"/>
                  </a:lnTo>
                  <a:lnTo>
                    <a:pt x="1457" y="3318"/>
                  </a:lnTo>
                  <a:lnTo>
                    <a:pt x="1457" y="2877"/>
                  </a:lnTo>
                  <a:cubicBezTo>
                    <a:pt x="1457" y="2568"/>
                    <a:pt x="1457" y="2170"/>
                    <a:pt x="1546" y="1817"/>
                  </a:cubicBezTo>
                  <a:cubicBezTo>
                    <a:pt x="1590" y="1596"/>
                    <a:pt x="1634" y="1464"/>
                    <a:pt x="1810" y="1287"/>
                  </a:cubicBezTo>
                  <a:cubicBezTo>
                    <a:pt x="1987" y="1155"/>
                    <a:pt x="2120" y="1111"/>
                    <a:pt x="2340" y="1111"/>
                  </a:cubicBezTo>
                  <a:cubicBezTo>
                    <a:pt x="2373" y="1106"/>
                    <a:pt x="2404" y="1104"/>
                    <a:pt x="2435" y="1104"/>
                  </a:cubicBezTo>
                  <a:close/>
                  <a:moveTo>
                    <a:pt x="2503" y="0"/>
                  </a:moveTo>
                  <a:cubicBezTo>
                    <a:pt x="2449" y="0"/>
                    <a:pt x="2395" y="2"/>
                    <a:pt x="2340" y="7"/>
                  </a:cubicBezTo>
                  <a:cubicBezTo>
                    <a:pt x="2290" y="4"/>
                    <a:pt x="2240" y="2"/>
                    <a:pt x="2190" y="2"/>
                  </a:cubicBezTo>
                  <a:cubicBezTo>
                    <a:pt x="1540" y="2"/>
                    <a:pt x="940" y="269"/>
                    <a:pt x="530" y="802"/>
                  </a:cubicBezTo>
                  <a:cubicBezTo>
                    <a:pt x="133" y="1508"/>
                    <a:pt x="0" y="2347"/>
                    <a:pt x="44" y="3142"/>
                  </a:cubicBezTo>
                  <a:lnTo>
                    <a:pt x="44" y="4996"/>
                  </a:lnTo>
                  <a:cubicBezTo>
                    <a:pt x="44" y="5570"/>
                    <a:pt x="89" y="6188"/>
                    <a:pt x="265" y="6762"/>
                  </a:cubicBezTo>
                  <a:cubicBezTo>
                    <a:pt x="353" y="7115"/>
                    <a:pt x="663" y="7513"/>
                    <a:pt x="972" y="7733"/>
                  </a:cubicBezTo>
                  <a:cubicBezTo>
                    <a:pt x="1295" y="7927"/>
                    <a:pt x="1618" y="8050"/>
                    <a:pt x="1959" y="8050"/>
                  </a:cubicBezTo>
                  <a:cubicBezTo>
                    <a:pt x="2083" y="8050"/>
                    <a:pt x="2210" y="8034"/>
                    <a:pt x="2340" y="7998"/>
                  </a:cubicBezTo>
                  <a:cubicBezTo>
                    <a:pt x="2412" y="8009"/>
                    <a:pt x="2483" y="8013"/>
                    <a:pt x="2554" y="8013"/>
                  </a:cubicBezTo>
                  <a:cubicBezTo>
                    <a:pt x="3099" y="8013"/>
                    <a:pt x="3628" y="7727"/>
                    <a:pt x="4018" y="7336"/>
                  </a:cubicBezTo>
                  <a:cubicBezTo>
                    <a:pt x="4415" y="6806"/>
                    <a:pt x="4636" y="6144"/>
                    <a:pt x="4548" y="5482"/>
                  </a:cubicBezTo>
                  <a:lnTo>
                    <a:pt x="4548" y="5217"/>
                  </a:lnTo>
                  <a:lnTo>
                    <a:pt x="3179" y="5217"/>
                  </a:lnTo>
                  <a:lnTo>
                    <a:pt x="3179" y="5702"/>
                  </a:lnTo>
                  <a:cubicBezTo>
                    <a:pt x="3179" y="6011"/>
                    <a:pt x="3135" y="6365"/>
                    <a:pt x="3003" y="6674"/>
                  </a:cubicBezTo>
                  <a:cubicBezTo>
                    <a:pt x="2884" y="6871"/>
                    <a:pt x="2694" y="7034"/>
                    <a:pt x="2434" y="7034"/>
                  </a:cubicBezTo>
                  <a:cubicBezTo>
                    <a:pt x="2404" y="7034"/>
                    <a:pt x="2373" y="7032"/>
                    <a:pt x="2340" y="7027"/>
                  </a:cubicBezTo>
                  <a:cubicBezTo>
                    <a:pt x="2302" y="7035"/>
                    <a:pt x="2265" y="7038"/>
                    <a:pt x="2227" y="7038"/>
                  </a:cubicBezTo>
                  <a:cubicBezTo>
                    <a:pt x="2046" y="7038"/>
                    <a:pt x="1876" y="6953"/>
                    <a:pt x="1766" y="6806"/>
                  </a:cubicBezTo>
                  <a:cubicBezTo>
                    <a:pt x="1634" y="6630"/>
                    <a:pt x="1546" y="6409"/>
                    <a:pt x="1546" y="6188"/>
                  </a:cubicBezTo>
                  <a:lnTo>
                    <a:pt x="1546" y="5128"/>
                  </a:lnTo>
                  <a:lnTo>
                    <a:pt x="1546" y="4113"/>
                  </a:lnTo>
                  <a:lnTo>
                    <a:pt x="4636" y="4113"/>
                  </a:lnTo>
                  <a:lnTo>
                    <a:pt x="4636" y="3451"/>
                  </a:lnTo>
                  <a:cubicBezTo>
                    <a:pt x="4636" y="2788"/>
                    <a:pt x="4548" y="2082"/>
                    <a:pt x="4460" y="1508"/>
                  </a:cubicBezTo>
                  <a:cubicBezTo>
                    <a:pt x="4327" y="1066"/>
                    <a:pt x="4106" y="669"/>
                    <a:pt x="3797" y="404"/>
                  </a:cubicBezTo>
                  <a:cubicBezTo>
                    <a:pt x="3401" y="167"/>
                    <a:pt x="2970" y="0"/>
                    <a:pt x="2503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5346475" y="3238150"/>
              <a:ext cx="108200" cy="200500"/>
            </a:xfrm>
            <a:custGeom>
              <a:avLst/>
              <a:gdLst/>
              <a:ahLst/>
              <a:cxnLst/>
              <a:rect l="l" t="t" r="r" b="b"/>
              <a:pathLst>
                <a:path w="4328" h="8020" extrusionOk="0">
                  <a:moveTo>
                    <a:pt x="2061" y="0"/>
                  </a:moveTo>
                  <a:cubicBezTo>
                    <a:pt x="1544" y="0"/>
                    <a:pt x="1070" y="209"/>
                    <a:pt x="707" y="492"/>
                  </a:cubicBezTo>
                  <a:cubicBezTo>
                    <a:pt x="309" y="889"/>
                    <a:pt x="89" y="1375"/>
                    <a:pt x="133" y="1949"/>
                  </a:cubicBezTo>
                  <a:cubicBezTo>
                    <a:pt x="133" y="2346"/>
                    <a:pt x="265" y="2655"/>
                    <a:pt x="442" y="3008"/>
                  </a:cubicBezTo>
                  <a:cubicBezTo>
                    <a:pt x="662" y="3317"/>
                    <a:pt x="883" y="3582"/>
                    <a:pt x="1148" y="3803"/>
                  </a:cubicBezTo>
                  <a:lnTo>
                    <a:pt x="2473" y="4995"/>
                  </a:lnTo>
                  <a:cubicBezTo>
                    <a:pt x="2782" y="5260"/>
                    <a:pt x="3091" y="5701"/>
                    <a:pt x="3091" y="6143"/>
                  </a:cubicBezTo>
                  <a:cubicBezTo>
                    <a:pt x="3135" y="6364"/>
                    <a:pt x="3003" y="6584"/>
                    <a:pt x="2870" y="6717"/>
                  </a:cubicBezTo>
                  <a:cubicBezTo>
                    <a:pt x="2693" y="6894"/>
                    <a:pt x="2473" y="6982"/>
                    <a:pt x="2252" y="6982"/>
                  </a:cubicBezTo>
                  <a:cubicBezTo>
                    <a:pt x="1987" y="6982"/>
                    <a:pt x="1678" y="6805"/>
                    <a:pt x="1546" y="6584"/>
                  </a:cubicBezTo>
                  <a:cubicBezTo>
                    <a:pt x="1369" y="6231"/>
                    <a:pt x="1236" y="5878"/>
                    <a:pt x="1192" y="5481"/>
                  </a:cubicBezTo>
                  <a:lnTo>
                    <a:pt x="0" y="5878"/>
                  </a:lnTo>
                  <a:cubicBezTo>
                    <a:pt x="0" y="6452"/>
                    <a:pt x="265" y="7026"/>
                    <a:pt x="662" y="7467"/>
                  </a:cubicBezTo>
                  <a:cubicBezTo>
                    <a:pt x="1030" y="7835"/>
                    <a:pt x="1460" y="8019"/>
                    <a:pt x="1874" y="8019"/>
                  </a:cubicBezTo>
                  <a:cubicBezTo>
                    <a:pt x="1956" y="8019"/>
                    <a:pt x="2039" y="8012"/>
                    <a:pt x="2119" y="7997"/>
                  </a:cubicBezTo>
                  <a:cubicBezTo>
                    <a:pt x="2224" y="8012"/>
                    <a:pt x="2327" y="8020"/>
                    <a:pt x="2429" y="8020"/>
                  </a:cubicBezTo>
                  <a:cubicBezTo>
                    <a:pt x="2928" y="8020"/>
                    <a:pt x="3386" y="7842"/>
                    <a:pt x="3753" y="7512"/>
                  </a:cubicBezTo>
                  <a:cubicBezTo>
                    <a:pt x="4106" y="7114"/>
                    <a:pt x="4327" y="6584"/>
                    <a:pt x="4283" y="6010"/>
                  </a:cubicBezTo>
                  <a:cubicBezTo>
                    <a:pt x="4327" y="5657"/>
                    <a:pt x="4239" y="5216"/>
                    <a:pt x="4018" y="4863"/>
                  </a:cubicBezTo>
                  <a:cubicBezTo>
                    <a:pt x="3797" y="4553"/>
                    <a:pt x="3532" y="4200"/>
                    <a:pt x="3179" y="3935"/>
                  </a:cubicBezTo>
                  <a:lnTo>
                    <a:pt x="1810" y="2655"/>
                  </a:lnTo>
                  <a:cubicBezTo>
                    <a:pt x="1590" y="2478"/>
                    <a:pt x="1413" y="2213"/>
                    <a:pt x="1413" y="1904"/>
                  </a:cubicBezTo>
                  <a:cubicBezTo>
                    <a:pt x="1413" y="1684"/>
                    <a:pt x="1457" y="1507"/>
                    <a:pt x="1634" y="1330"/>
                  </a:cubicBezTo>
                  <a:cubicBezTo>
                    <a:pt x="1810" y="1154"/>
                    <a:pt x="1987" y="1110"/>
                    <a:pt x="2208" y="1110"/>
                  </a:cubicBezTo>
                  <a:cubicBezTo>
                    <a:pt x="2473" y="1110"/>
                    <a:pt x="2738" y="1242"/>
                    <a:pt x="2870" y="1463"/>
                  </a:cubicBezTo>
                  <a:cubicBezTo>
                    <a:pt x="3003" y="1728"/>
                    <a:pt x="3135" y="2125"/>
                    <a:pt x="3179" y="2434"/>
                  </a:cubicBezTo>
                  <a:lnTo>
                    <a:pt x="4195" y="2037"/>
                  </a:lnTo>
                  <a:cubicBezTo>
                    <a:pt x="4106" y="1507"/>
                    <a:pt x="3886" y="977"/>
                    <a:pt x="3577" y="580"/>
                  </a:cubicBezTo>
                  <a:cubicBezTo>
                    <a:pt x="3253" y="216"/>
                    <a:pt x="2819" y="0"/>
                    <a:pt x="2341" y="0"/>
                  </a:cubicBezTo>
                  <a:cubicBezTo>
                    <a:pt x="2297" y="0"/>
                    <a:pt x="2253" y="2"/>
                    <a:pt x="2208" y="6"/>
                  </a:cubicBezTo>
                  <a:cubicBezTo>
                    <a:pt x="2159" y="2"/>
                    <a:pt x="2110" y="0"/>
                    <a:pt x="2061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5473400" y="3239250"/>
              <a:ext cx="108200" cy="201225"/>
            </a:xfrm>
            <a:custGeom>
              <a:avLst/>
              <a:gdLst/>
              <a:ahLst/>
              <a:cxnLst/>
              <a:rect l="l" t="t" r="r" b="b"/>
              <a:pathLst>
                <a:path w="4328" h="8049" extrusionOk="0">
                  <a:moveTo>
                    <a:pt x="2063" y="0"/>
                  </a:moveTo>
                  <a:cubicBezTo>
                    <a:pt x="1545" y="0"/>
                    <a:pt x="1071" y="213"/>
                    <a:pt x="707" y="536"/>
                  </a:cubicBezTo>
                  <a:cubicBezTo>
                    <a:pt x="310" y="889"/>
                    <a:pt x="89" y="1375"/>
                    <a:pt x="133" y="1949"/>
                  </a:cubicBezTo>
                  <a:cubicBezTo>
                    <a:pt x="133" y="2346"/>
                    <a:pt x="266" y="2655"/>
                    <a:pt x="442" y="3008"/>
                  </a:cubicBezTo>
                  <a:cubicBezTo>
                    <a:pt x="663" y="3317"/>
                    <a:pt x="884" y="3582"/>
                    <a:pt x="1149" y="3847"/>
                  </a:cubicBezTo>
                  <a:lnTo>
                    <a:pt x="2473" y="4995"/>
                  </a:lnTo>
                  <a:cubicBezTo>
                    <a:pt x="2782" y="5260"/>
                    <a:pt x="3003" y="5702"/>
                    <a:pt x="3091" y="6143"/>
                  </a:cubicBezTo>
                  <a:cubicBezTo>
                    <a:pt x="3091" y="6320"/>
                    <a:pt x="3003" y="6540"/>
                    <a:pt x="2871" y="6673"/>
                  </a:cubicBezTo>
                  <a:cubicBezTo>
                    <a:pt x="2694" y="6850"/>
                    <a:pt x="2473" y="6938"/>
                    <a:pt x="2252" y="6938"/>
                  </a:cubicBezTo>
                  <a:cubicBezTo>
                    <a:pt x="1987" y="6938"/>
                    <a:pt x="1678" y="6761"/>
                    <a:pt x="1546" y="6540"/>
                  </a:cubicBezTo>
                  <a:cubicBezTo>
                    <a:pt x="1369" y="6187"/>
                    <a:pt x="1237" y="5834"/>
                    <a:pt x="1193" y="5437"/>
                  </a:cubicBezTo>
                  <a:lnTo>
                    <a:pt x="1" y="5834"/>
                  </a:lnTo>
                  <a:cubicBezTo>
                    <a:pt x="1" y="6408"/>
                    <a:pt x="266" y="6982"/>
                    <a:pt x="663" y="7423"/>
                  </a:cubicBezTo>
                  <a:cubicBezTo>
                    <a:pt x="1067" y="7828"/>
                    <a:pt x="1546" y="8047"/>
                    <a:pt x="1997" y="8047"/>
                  </a:cubicBezTo>
                  <a:cubicBezTo>
                    <a:pt x="2038" y="8047"/>
                    <a:pt x="2079" y="8045"/>
                    <a:pt x="2120" y="8042"/>
                  </a:cubicBezTo>
                  <a:cubicBezTo>
                    <a:pt x="2182" y="8046"/>
                    <a:pt x="2243" y="8048"/>
                    <a:pt x="2304" y="8048"/>
                  </a:cubicBezTo>
                  <a:cubicBezTo>
                    <a:pt x="2852" y="8048"/>
                    <a:pt x="3356" y="7869"/>
                    <a:pt x="3754" y="7512"/>
                  </a:cubicBezTo>
                  <a:cubicBezTo>
                    <a:pt x="4107" y="7159"/>
                    <a:pt x="4328" y="6585"/>
                    <a:pt x="4283" y="6055"/>
                  </a:cubicBezTo>
                  <a:cubicBezTo>
                    <a:pt x="4328" y="5657"/>
                    <a:pt x="4239" y="5216"/>
                    <a:pt x="4018" y="4863"/>
                  </a:cubicBezTo>
                  <a:cubicBezTo>
                    <a:pt x="3798" y="4554"/>
                    <a:pt x="3533" y="4200"/>
                    <a:pt x="3180" y="3935"/>
                  </a:cubicBezTo>
                  <a:lnTo>
                    <a:pt x="1811" y="2655"/>
                  </a:lnTo>
                  <a:cubicBezTo>
                    <a:pt x="1590" y="2523"/>
                    <a:pt x="1414" y="2214"/>
                    <a:pt x="1414" y="1905"/>
                  </a:cubicBezTo>
                  <a:cubicBezTo>
                    <a:pt x="1414" y="1684"/>
                    <a:pt x="1458" y="1507"/>
                    <a:pt x="1634" y="1331"/>
                  </a:cubicBezTo>
                  <a:cubicBezTo>
                    <a:pt x="1811" y="1198"/>
                    <a:pt x="1987" y="1110"/>
                    <a:pt x="2208" y="1110"/>
                  </a:cubicBezTo>
                  <a:cubicBezTo>
                    <a:pt x="2473" y="1110"/>
                    <a:pt x="2738" y="1242"/>
                    <a:pt x="2871" y="1463"/>
                  </a:cubicBezTo>
                  <a:cubicBezTo>
                    <a:pt x="3003" y="1728"/>
                    <a:pt x="3135" y="2125"/>
                    <a:pt x="3180" y="2434"/>
                  </a:cubicBezTo>
                  <a:lnTo>
                    <a:pt x="4195" y="2037"/>
                  </a:lnTo>
                  <a:cubicBezTo>
                    <a:pt x="4107" y="1507"/>
                    <a:pt x="3974" y="1021"/>
                    <a:pt x="3577" y="580"/>
                  </a:cubicBezTo>
                  <a:cubicBezTo>
                    <a:pt x="3254" y="216"/>
                    <a:pt x="2819" y="0"/>
                    <a:pt x="2342" y="0"/>
                  </a:cubicBezTo>
                  <a:cubicBezTo>
                    <a:pt x="2298" y="0"/>
                    <a:pt x="2253" y="2"/>
                    <a:pt x="2208" y="6"/>
                  </a:cubicBezTo>
                  <a:cubicBezTo>
                    <a:pt x="2159" y="2"/>
                    <a:pt x="2111" y="0"/>
                    <a:pt x="2063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5611375" y="3175375"/>
              <a:ext cx="35350" cy="262725"/>
            </a:xfrm>
            <a:custGeom>
              <a:avLst/>
              <a:gdLst/>
              <a:ahLst/>
              <a:cxnLst/>
              <a:rect l="l" t="t" r="r" b="b"/>
              <a:pathLst>
                <a:path w="1414" h="10509" extrusionOk="0">
                  <a:moveTo>
                    <a:pt x="1" y="0"/>
                  </a:moveTo>
                  <a:lnTo>
                    <a:pt x="1" y="1546"/>
                  </a:lnTo>
                  <a:lnTo>
                    <a:pt x="1413" y="1546"/>
                  </a:lnTo>
                  <a:lnTo>
                    <a:pt x="1413" y="0"/>
                  </a:lnTo>
                  <a:close/>
                  <a:moveTo>
                    <a:pt x="1" y="2693"/>
                  </a:moveTo>
                  <a:lnTo>
                    <a:pt x="1" y="10508"/>
                  </a:lnTo>
                  <a:lnTo>
                    <a:pt x="1413" y="10508"/>
                  </a:lnTo>
                  <a:lnTo>
                    <a:pt x="1413" y="2693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5680925" y="3238700"/>
              <a:ext cx="115925" cy="201475"/>
            </a:xfrm>
            <a:custGeom>
              <a:avLst/>
              <a:gdLst/>
              <a:ahLst/>
              <a:cxnLst/>
              <a:rect l="l" t="t" r="r" b="b"/>
              <a:pathLst>
                <a:path w="4637" h="8059" extrusionOk="0">
                  <a:moveTo>
                    <a:pt x="2362" y="1154"/>
                  </a:moveTo>
                  <a:cubicBezTo>
                    <a:pt x="2572" y="1154"/>
                    <a:pt x="2782" y="1220"/>
                    <a:pt x="2958" y="1353"/>
                  </a:cubicBezTo>
                  <a:cubicBezTo>
                    <a:pt x="3047" y="1529"/>
                    <a:pt x="3179" y="1706"/>
                    <a:pt x="3179" y="1927"/>
                  </a:cubicBezTo>
                  <a:cubicBezTo>
                    <a:pt x="3223" y="2236"/>
                    <a:pt x="3223" y="2545"/>
                    <a:pt x="3223" y="2854"/>
                  </a:cubicBezTo>
                  <a:lnTo>
                    <a:pt x="3223" y="5282"/>
                  </a:lnTo>
                  <a:cubicBezTo>
                    <a:pt x="3223" y="5635"/>
                    <a:pt x="3223" y="5900"/>
                    <a:pt x="3179" y="6209"/>
                  </a:cubicBezTo>
                  <a:cubicBezTo>
                    <a:pt x="3091" y="6430"/>
                    <a:pt x="3047" y="6607"/>
                    <a:pt x="2958" y="6783"/>
                  </a:cubicBezTo>
                  <a:cubicBezTo>
                    <a:pt x="2782" y="6916"/>
                    <a:pt x="2572" y="6982"/>
                    <a:pt x="2362" y="6982"/>
                  </a:cubicBezTo>
                  <a:cubicBezTo>
                    <a:pt x="2153" y="6982"/>
                    <a:pt x="1943" y="6916"/>
                    <a:pt x="1766" y="6783"/>
                  </a:cubicBezTo>
                  <a:cubicBezTo>
                    <a:pt x="1678" y="6607"/>
                    <a:pt x="1546" y="6430"/>
                    <a:pt x="1546" y="6209"/>
                  </a:cubicBezTo>
                  <a:cubicBezTo>
                    <a:pt x="1501" y="5900"/>
                    <a:pt x="1501" y="5635"/>
                    <a:pt x="1501" y="5282"/>
                  </a:cubicBezTo>
                  <a:lnTo>
                    <a:pt x="1501" y="2854"/>
                  </a:lnTo>
                  <a:cubicBezTo>
                    <a:pt x="1501" y="2500"/>
                    <a:pt x="1501" y="2236"/>
                    <a:pt x="1546" y="1927"/>
                  </a:cubicBezTo>
                  <a:cubicBezTo>
                    <a:pt x="1546" y="1706"/>
                    <a:pt x="1678" y="1529"/>
                    <a:pt x="1766" y="1353"/>
                  </a:cubicBezTo>
                  <a:cubicBezTo>
                    <a:pt x="1943" y="1220"/>
                    <a:pt x="2153" y="1154"/>
                    <a:pt x="2362" y="1154"/>
                  </a:cubicBezTo>
                  <a:close/>
                  <a:moveTo>
                    <a:pt x="2307" y="0"/>
                  </a:moveTo>
                  <a:cubicBezTo>
                    <a:pt x="1670" y="0"/>
                    <a:pt x="1043" y="243"/>
                    <a:pt x="574" y="734"/>
                  </a:cubicBezTo>
                  <a:cubicBezTo>
                    <a:pt x="177" y="1397"/>
                    <a:pt x="0" y="2147"/>
                    <a:pt x="88" y="2898"/>
                  </a:cubicBezTo>
                  <a:lnTo>
                    <a:pt x="88" y="5150"/>
                  </a:lnTo>
                  <a:cubicBezTo>
                    <a:pt x="0" y="5944"/>
                    <a:pt x="177" y="6651"/>
                    <a:pt x="574" y="7313"/>
                  </a:cubicBezTo>
                  <a:cubicBezTo>
                    <a:pt x="1054" y="7815"/>
                    <a:pt x="1697" y="8058"/>
                    <a:pt x="2335" y="8058"/>
                  </a:cubicBezTo>
                  <a:cubicBezTo>
                    <a:pt x="2988" y="8058"/>
                    <a:pt x="3638" y="7804"/>
                    <a:pt x="4106" y="7313"/>
                  </a:cubicBezTo>
                  <a:cubicBezTo>
                    <a:pt x="4504" y="6651"/>
                    <a:pt x="4636" y="5944"/>
                    <a:pt x="4592" y="5150"/>
                  </a:cubicBezTo>
                  <a:lnTo>
                    <a:pt x="4592" y="2898"/>
                  </a:lnTo>
                  <a:cubicBezTo>
                    <a:pt x="4636" y="2147"/>
                    <a:pt x="4504" y="1397"/>
                    <a:pt x="4106" y="734"/>
                  </a:cubicBezTo>
                  <a:lnTo>
                    <a:pt x="4062" y="690"/>
                  </a:lnTo>
                  <a:cubicBezTo>
                    <a:pt x="3560" y="232"/>
                    <a:pt x="2929" y="0"/>
                    <a:pt x="2307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5828825" y="3239250"/>
              <a:ext cx="113725" cy="198850"/>
            </a:xfrm>
            <a:custGeom>
              <a:avLst/>
              <a:gdLst/>
              <a:ahLst/>
              <a:cxnLst/>
              <a:rect l="l" t="t" r="r" b="b"/>
              <a:pathLst>
                <a:path w="4549" h="7954" extrusionOk="0">
                  <a:moveTo>
                    <a:pt x="3458" y="0"/>
                  </a:moveTo>
                  <a:cubicBezTo>
                    <a:pt x="3424" y="0"/>
                    <a:pt x="3390" y="2"/>
                    <a:pt x="3356" y="6"/>
                  </a:cubicBezTo>
                  <a:cubicBezTo>
                    <a:pt x="2605" y="94"/>
                    <a:pt x="1943" y="359"/>
                    <a:pt x="1458" y="889"/>
                  </a:cubicBezTo>
                  <a:lnTo>
                    <a:pt x="1458" y="138"/>
                  </a:lnTo>
                  <a:lnTo>
                    <a:pt x="1" y="138"/>
                  </a:lnTo>
                  <a:lnTo>
                    <a:pt x="45" y="7909"/>
                  </a:lnTo>
                  <a:lnTo>
                    <a:pt x="1502" y="7909"/>
                  </a:lnTo>
                  <a:lnTo>
                    <a:pt x="1502" y="1640"/>
                  </a:lnTo>
                  <a:cubicBezTo>
                    <a:pt x="1767" y="1331"/>
                    <a:pt x="2120" y="1154"/>
                    <a:pt x="2473" y="1110"/>
                  </a:cubicBezTo>
                  <a:cubicBezTo>
                    <a:pt x="2694" y="1110"/>
                    <a:pt x="2870" y="1198"/>
                    <a:pt x="3003" y="1331"/>
                  </a:cubicBezTo>
                  <a:cubicBezTo>
                    <a:pt x="3047" y="1551"/>
                    <a:pt x="3091" y="1772"/>
                    <a:pt x="3091" y="1993"/>
                  </a:cubicBezTo>
                  <a:lnTo>
                    <a:pt x="3091" y="7953"/>
                  </a:lnTo>
                  <a:lnTo>
                    <a:pt x="4548" y="7953"/>
                  </a:lnTo>
                  <a:lnTo>
                    <a:pt x="4548" y="1640"/>
                  </a:lnTo>
                  <a:cubicBezTo>
                    <a:pt x="4548" y="1198"/>
                    <a:pt x="4416" y="801"/>
                    <a:pt x="4239" y="448"/>
                  </a:cubicBezTo>
                  <a:cubicBezTo>
                    <a:pt x="4118" y="205"/>
                    <a:pt x="3813" y="0"/>
                    <a:pt x="3458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5972325" y="3239250"/>
              <a:ext cx="119225" cy="202150"/>
            </a:xfrm>
            <a:custGeom>
              <a:avLst/>
              <a:gdLst/>
              <a:ahLst/>
              <a:cxnLst/>
              <a:rect l="l" t="t" r="r" b="b"/>
              <a:pathLst>
                <a:path w="4769" h="8086" extrusionOk="0">
                  <a:moveTo>
                    <a:pt x="3135" y="3935"/>
                  </a:moveTo>
                  <a:lnTo>
                    <a:pt x="3135" y="6143"/>
                  </a:lnTo>
                  <a:cubicBezTo>
                    <a:pt x="3047" y="6320"/>
                    <a:pt x="2914" y="6496"/>
                    <a:pt x="2782" y="6585"/>
                  </a:cubicBezTo>
                  <a:cubicBezTo>
                    <a:pt x="2605" y="6717"/>
                    <a:pt x="2384" y="6805"/>
                    <a:pt x="2208" y="6850"/>
                  </a:cubicBezTo>
                  <a:cubicBezTo>
                    <a:pt x="2031" y="6850"/>
                    <a:pt x="1810" y="6761"/>
                    <a:pt x="1722" y="6585"/>
                  </a:cubicBezTo>
                  <a:cubicBezTo>
                    <a:pt x="1590" y="6320"/>
                    <a:pt x="1546" y="6099"/>
                    <a:pt x="1546" y="5834"/>
                  </a:cubicBezTo>
                  <a:cubicBezTo>
                    <a:pt x="1546" y="5525"/>
                    <a:pt x="1590" y="5260"/>
                    <a:pt x="1766" y="5039"/>
                  </a:cubicBezTo>
                  <a:cubicBezTo>
                    <a:pt x="1899" y="4819"/>
                    <a:pt x="2031" y="4642"/>
                    <a:pt x="2252" y="4509"/>
                  </a:cubicBezTo>
                  <a:cubicBezTo>
                    <a:pt x="2429" y="4377"/>
                    <a:pt x="2782" y="4156"/>
                    <a:pt x="3135" y="3935"/>
                  </a:cubicBezTo>
                  <a:close/>
                  <a:moveTo>
                    <a:pt x="2584" y="0"/>
                  </a:moveTo>
                  <a:cubicBezTo>
                    <a:pt x="2532" y="0"/>
                    <a:pt x="2480" y="2"/>
                    <a:pt x="2429" y="6"/>
                  </a:cubicBezTo>
                  <a:lnTo>
                    <a:pt x="1987" y="6"/>
                  </a:lnTo>
                  <a:cubicBezTo>
                    <a:pt x="839" y="138"/>
                    <a:pt x="0" y="1110"/>
                    <a:pt x="133" y="2302"/>
                  </a:cubicBezTo>
                  <a:lnTo>
                    <a:pt x="133" y="2567"/>
                  </a:lnTo>
                  <a:lnTo>
                    <a:pt x="1546" y="2611"/>
                  </a:lnTo>
                  <a:lnTo>
                    <a:pt x="1546" y="2214"/>
                  </a:lnTo>
                  <a:cubicBezTo>
                    <a:pt x="1546" y="1507"/>
                    <a:pt x="1810" y="1110"/>
                    <a:pt x="2384" y="1110"/>
                  </a:cubicBezTo>
                  <a:cubicBezTo>
                    <a:pt x="2605" y="1110"/>
                    <a:pt x="2870" y="1242"/>
                    <a:pt x="3003" y="1463"/>
                  </a:cubicBezTo>
                  <a:cubicBezTo>
                    <a:pt x="3135" y="1772"/>
                    <a:pt x="3135" y="2169"/>
                    <a:pt x="3135" y="2567"/>
                  </a:cubicBezTo>
                  <a:lnTo>
                    <a:pt x="3135" y="3097"/>
                  </a:lnTo>
                  <a:cubicBezTo>
                    <a:pt x="2561" y="3317"/>
                    <a:pt x="1987" y="3626"/>
                    <a:pt x="1457" y="3891"/>
                  </a:cubicBezTo>
                  <a:cubicBezTo>
                    <a:pt x="1060" y="4112"/>
                    <a:pt x="707" y="4377"/>
                    <a:pt x="442" y="4774"/>
                  </a:cubicBezTo>
                  <a:cubicBezTo>
                    <a:pt x="177" y="5216"/>
                    <a:pt x="44" y="5702"/>
                    <a:pt x="44" y="6276"/>
                  </a:cubicBezTo>
                  <a:cubicBezTo>
                    <a:pt x="44" y="6585"/>
                    <a:pt x="177" y="6850"/>
                    <a:pt x="265" y="7159"/>
                  </a:cubicBezTo>
                  <a:cubicBezTo>
                    <a:pt x="398" y="7423"/>
                    <a:pt x="618" y="7644"/>
                    <a:pt x="839" y="7821"/>
                  </a:cubicBezTo>
                  <a:cubicBezTo>
                    <a:pt x="1060" y="7953"/>
                    <a:pt x="1325" y="8086"/>
                    <a:pt x="1590" y="8086"/>
                  </a:cubicBezTo>
                  <a:cubicBezTo>
                    <a:pt x="1987" y="8086"/>
                    <a:pt x="2384" y="7909"/>
                    <a:pt x="2649" y="7688"/>
                  </a:cubicBezTo>
                  <a:cubicBezTo>
                    <a:pt x="2914" y="7468"/>
                    <a:pt x="3091" y="7159"/>
                    <a:pt x="3223" y="6805"/>
                  </a:cubicBezTo>
                  <a:cubicBezTo>
                    <a:pt x="3267" y="7070"/>
                    <a:pt x="3312" y="7468"/>
                    <a:pt x="3444" y="7953"/>
                  </a:cubicBezTo>
                  <a:lnTo>
                    <a:pt x="4769" y="7953"/>
                  </a:lnTo>
                  <a:cubicBezTo>
                    <a:pt x="4636" y="7379"/>
                    <a:pt x="4592" y="6717"/>
                    <a:pt x="4592" y="6099"/>
                  </a:cubicBezTo>
                  <a:lnTo>
                    <a:pt x="4592" y="2523"/>
                  </a:lnTo>
                  <a:cubicBezTo>
                    <a:pt x="4636" y="1860"/>
                    <a:pt x="4460" y="1198"/>
                    <a:pt x="4106" y="624"/>
                  </a:cubicBezTo>
                  <a:cubicBezTo>
                    <a:pt x="3702" y="220"/>
                    <a:pt x="3149" y="0"/>
                    <a:pt x="2584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125750" y="3164325"/>
              <a:ext cx="35350" cy="272675"/>
            </a:xfrm>
            <a:custGeom>
              <a:avLst/>
              <a:gdLst/>
              <a:ahLst/>
              <a:cxnLst/>
              <a:rect l="l" t="t" r="r" b="b"/>
              <a:pathLst>
                <a:path w="1414" h="10907" extrusionOk="0">
                  <a:moveTo>
                    <a:pt x="0" y="1"/>
                  </a:moveTo>
                  <a:lnTo>
                    <a:pt x="0" y="10906"/>
                  </a:lnTo>
                  <a:lnTo>
                    <a:pt x="1413" y="10906"/>
                  </a:lnTo>
                  <a:lnTo>
                    <a:pt x="1413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270350" y="3161975"/>
              <a:ext cx="144625" cy="278600"/>
            </a:xfrm>
            <a:custGeom>
              <a:avLst/>
              <a:gdLst/>
              <a:ahLst/>
              <a:cxnLst/>
              <a:rect l="l" t="t" r="r" b="b"/>
              <a:pathLst>
                <a:path w="5785" h="11144" extrusionOk="0">
                  <a:moveTo>
                    <a:pt x="3002" y="1"/>
                  </a:moveTo>
                  <a:cubicBezTo>
                    <a:pt x="2943" y="1"/>
                    <a:pt x="2885" y="3"/>
                    <a:pt x="2826" y="6"/>
                  </a:cubicBezTo>
                  <a:cubicBezTo>
                    <a:pt x="2775" y="3"/>
                    <a:pt x="2724" y="2"/>
                    <a:pt x="2673" y="2"/>
                  </a:cubicBezTo>
                  <a:cubicBezTo>
                    <a:pt x="2024" y="2"/>
                    <a:pt x="1416" y="259"/>
                    <a:pt x="883" y="669"/>
                  </a:cubicBezTo>
                  <a:cubicBezTo>
                    <a:pt x="398" y="1154"/>
                    <a:pt x="133" y="1817"/>
                    <a:pt x="177" y="2567"/>
                  </a:cubicBezTo>
                  <a:cubicBezTo>
                    <a:pt x="133" y="3494"/>
                    <a:pt x="486" y="4377"/>
                    <a:pt x="1236" y="4996"/>
                  </a:cubicBezTo>
                  <a:lnTo>
                    <a:pt x="3047" y="6585"/>
                  </a:lnTo>
                  <a:cubicBezTo>
                    <a:pt x="3356" y="6850"/>
                    <a:pt x="3665" y="7203"/>
                    <a:pt x="3930" y="7600"/>
                  </a:cubicBezTo>
                  <a:cubicBezTo>
                    <a:pt x="4106" y="7910"/>
                    <a:pt x="4195" y="8307"/>
                    <a:pt x="4195" y="8704"/>
                  </a:cubicBezTo>
                  <a:cubicBezTo>
                    <a:pt x="4195" y="9013"/>
                    <a:pt x="4106" y="9367"/>
                    <a:pt x="3886" y="9631"/>
                  </a:cubicBezTo>
                  <a:cubicBezTo>
                    <a:pt x="3665" y="9852"/>
                    <a:pt x="3312" y="9941"/>
                    <a:pt x="3003" y="9941"/>
                  </a:cubicBezTo>
                  <a:cubicBezTo>
                    <a:pt x="2473" y="9941"/>
                    <a:pt x="2031" y="9720"/>
                    <a:pt x="1810" y="9278"/>
                  </a:cubicBezTo>
                  <a:cubicBezTo>
                    <a:pt x="1546" y="8748"/>
                    <a:pt x="1369" y="8174"/>
                    <a:pt x="1369" y="7600"/>
                  </a:cubicBezTo>
                  <a:lnTo>
                    <a:pt x="0" y="7954"/>
                  </a:lnTo>
                  <a:cubicBezTo>
                    <a:pt x="0" y="8793"/>
                    <a:pt x="353" y="9631"/>
                    <a:pt x="839" y="10294"/>
                  </a:cubicBezTo>
                  <a:cubicBezTo>
                    <a:pt x="1402" y="10857"/>
                    <a:pt x="2137" y="11144"/>
                    <a:pt x="2898" y="11144"/>
                  </a:cubicBezTo>
                  <a:cubicBezTo>
                    <a:pt x="3629" y="11144"/>
                    <a:pt x="4384" y="10879"/>
                    <a:pt x="5034" y="10338"/>
                  </a:cubicBezTo>
                  <a:cubicBezTo>
                    <a:pt x="5519" y="9852"/>
                    <a:pt x="5784" y="9146"/>
                    <a:pt x="5740" y="8395"/>
                  </a:cubicBezTo>
                  <a:cubicBezTo>
                    <a:pt x="5740" y="7821"/>
                    <a:pt x="5563" y="7247"/>
                    <a:pt x="5298" y="6762"/>
                  </a:cubicBezTo>
                  <a:cubicBezTo>
                    <a:pt x="4989" y="6232"/>
                    <a:pt x="4592" y="5746"/>
                    <a:pt x="4150" y="5393"/>
                  </a:cubicBezTo>
                  <a:lnTo>
                    <a:pt x="2252" y="3759"/>
                  </a:lnTo>
                  <a:cubicBezTo>
                    <a:pt x="2031" y="3627"/>
                    <a:pt x="1899" y="3362"/>
                    <a:pt x="1722" y="3097"/>
                  </a:cubicBezTo>
                  <a:cubicBezTo>
                    <a:pt x="1590" y="2876"/>
                    <a:pt x="1546" y="2611"/>
                    <a:pt x="1546" y="2346"/>
                  </a:cubicBezTo>
                  <a:cubicBezTo>
                    <a:pt x="1546" y="1508"/>
                    <a:pt x="1987" y="1110"/>
                    <a:pt x="2870" y="1110"/>
                  </a:cubicBezTo>
                  <a:cubicBezTo>
                    <a:pt x="2904" y="1106"/>
                    <a:pt x="2938" y="1105"/>
                    <a:pt x="2972" y="1105"/>
                  </a:cubicBezTo>
                  <a:cubicBezTo>
                    <a:pt x="3340" y="1105"/>
                    <a:pt x="3724" y="1320"/>
                    <a:pt x="3886" y="1684"/>
                  </a:cubicBezTo>
                  <a:cubicBezTo>
                    <a:pt x="4106" y="2170"/>
                    <a:pt x="4195" y="2655"/>
                    <a:pt x="4195" y="3141"/>
                  </a:cubicBezTo>
                  <a:lnTo>
                    <a:pt x="5519" y="2832"/>
                  </a:lnTo>
                  <a:cubicBezTo>
                    <a:pt x="5519" y="2037"/>
                    <a:pt x="5254" y="1287"/>
                    <a:pt x="4769" y="669"/>
                  </a:cubicBezTo>
                  <a:cubicBezTo>
                    <a:pt x="4242" y="223"/>
                    <a:pt x="3642" y="1"/>
                    <a:pt x="3002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31500" y="3238975"/>
              <a:ext cx="115925" cy="201750"/>
            </a:xfrm>
            <a:custGeom>
              <a:avLst/>
              <a:gdLst/>
              <a:ahLst/>
              <a:cxnLst/>
              <a:rect l="l" t="t" r="r" b="b"/>
              <a:pathLst>
                <a:path w="4637" h="8070" extrusionOk="0">
                  <a:moveTo>
                    <a:pt x="2340" y="1121"/>
                  </a:moveTo>
                  <a:cubicBezTo>
                    <a:pt x="2561" y="1121"/>
                    <a:pt x="2738" y="1209"/>
                    <a:pt x="2870" y="1342"/>
                  </a:cubicBezTo>
                  <a:cubicBezTo>
                    <a:pt x="3003" y="1518"/>
                    <a:pt x="3091" y="1695"/>
                    <a:pt x="3091" y="1916"/>
                  </a:cubicBezTo>
                  <a:cubicBezTo>
                    <a:pt x="3179" y="2225"/>
                    <a:pt x="3179" y="2534"/>
                    <a:pt x="3179" y="2843"/>
                  </a:cubicBezTo>
                  <a:lnTo>
                    <a:pt x="3179" y="5271"/>
                  </a:lnTo>
                  <a:cubicBezTo>
                    <a:pt x="3179" y="5624"/>
                    <a:pt x="3179" y="5889"/>
                    <a:pt x="3091" y="6198"/>
                  </a:cubicBezTo>
                  <a:cubicBezTo>
                    <a:pt x="3047" y="6419"/>
                    <a:pt x="3003" y="6596"/>
                    <a:pt x="2870" y="6772"/>
                  </a:cubicBezTo>
                  <a:cubicBezTo>
                    <a:pt x="2782" y="6949"/>
                    <a:pt x="2561" y="6993"/>
                    <a:pt x="2340" y="6993"/>
                  </a:cubicBezTo>
                  <a:cubicBezTo>
                    <a:pt x="2120" y="6993"/>
                    <a:pt x="1943" y="6949"/>
                    <a:pt x="1766" y="6772"/>
                  </a:cubicBezTo>
                  <a:cubicBezTo>
                    <a:pt x="1678" y="6596"/>
                    <a:pt x="1546" y="6419"/>
                    <a:pt x="1546" y="6198"/>
                  </a:cubicBezTo>
                  <a:cubicBezTo>
                    <a:pt x="1502" y="5889"/>
                    <a:pt x="1502" y="5624"/>
                    <a:pt x="1502" y="5271"/>
                  </a:cubicBezTo>
                  <a:lnTo>
                    <a:pt x="1502" y="2843"/>
                  </a:lnTo>
                  <a:cubicBezTo>
                    <a:pt x="1502" y="2489"/>
                    <a:pt x="1502" y="2225"/>
                    <a:pt x="1546" y="1916"/>
                  </a:cubicBezTo>
                  <a:cubicBezTo>
                    <a:pt x="1546" y="1695"/>
                    <a:pt x="1678" y="1518"/>
                    <a:pt x="1766" y="1342"/>
                  </a:cubicBezTo>
                  <a:cubicBezTo>
                    <a:pt x="1943" y="1165"/>
                    <a:pt x="2120" y="1121"/>
                    <a:pt x="2340" y="1121"/>
                  </a:cubicBezTo>
                  <a:close/>
                  <a:moveTo>
                    <a:pt x="2089" y="0"/>
                  </a:moveTo>
                  <a:cubicBezTo>
                    <a:pt x="1513" y="0"/>
                    <a:pt x="960" y="261"/>
                    <a:pt x="574" y="723"/>
                  </a:cubicBezTo>
                  <a:cubicBezTo>
                    <a:pt x="177" y="1386"/>
                    <a:pt x="0" y="2136"/>
                    <a:pt x="89" y="2887"/>
                  </a:cubicBezTo>
                  <a:lnTo>
                    <a:pt x="89" y="5139"/>
                  </a:lnTo>
                  <a:cubicBezTo>
                    <a:pt x="0" y="5933"/>
                    <a:pt x="177" y="6640"/>
                    <a:pt x="574" y="7302"/>
                  </a:cubicBezTo>
                  <a:cubicBezTo>
                    <a:pt x="966" y="7771"/>
                    <a:pt x="1530" y="8068"/>
                    <a:pt x="2114" y="8068"/>
                  </a:cubicBezTo>
                  <a:cubicBezTo>
                    <a:pt x="2189" y="8068"/>
                    <a:pt x="2265" y="8063"/>
                    <a:pt x="2340" y="8053"/>
                  </a:cubicBezTo>
                  <a:cubicBezTo>
                    <a:pt x="2424" y="8064"/>
                    <a:pt x="2507" y="8069"/>
                    <a:pt x="2590" y="8069"/>
                  </a:cubicBezTo>
                  <a:cubicBezTo>
                    <a:pt x="3166" y="8069"/>
                    <a:pt x="3721" y="7804"/>
                    <a:pt x="4106" y="7302"/>
                  </a:cubicBezTo>
                  <a:cubicBezTo>
                    <a:pt x="4460" y="6640"/>
                    <a:pt x="4636" y="5933"/>
                    <a:pt x="4592" y="5139"/>
                  </a:cubicBezTo>
                  <a:lnTo>
                    <a:pt x="4592" y="2887"/>
                  </a:lnTo>
                  <a:cubicBezTo>
                    <a:pt x="4636" y="2136"/>
                    <a:pt x="4460" y="1386"/>
                    <a:pt x="4106" y="723"/>
                  </a:cubicBezTo>
                  <a:cubicBezTo>
                    <a:pt x="3697" y="273"/>
                    <a:pt x="3097" y="12"/>
                    <a:pt x="2484" y="12"/>
                  </a:cubicBezTo>
                  <a:cubicBezTo>
                    <a:pt x="2436" y="12"/>
                    <a:pt x="2388" y="14"/>
                    <a:pt x="2340" y="17"/>
                  </a:cubicBezTo>
                  <a:cubicBezTo>
                    <a:pt x="2256" y="6"/>
                    <a:pt x="2172" y="0"/>
                    <a:pt x="2089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582725" y="3164325"/>
              <a:ext cx="35325" cy="272675"/>
            </a:xfrm>
            <a:custGeom>
              <a:avLst/>
              <a:gdLst/>
              <a:ahLst/>
              <a:cxnLst/>
              <a:rect l="l" t="t" r="r" b="b"/>
              <a:pathLst>
                <a:path w="1413" h="10907" extrusionOk="0">
                  <a:moveTo>
                    <a:pt x="0" y="1"/>
                  </a:moveTo>
                  <a:lnTo>
                    <a:pt x="0" y="10906"/>
                  </a:lnTo>
                  <a:lnTo>
                    <a:pt x="1413" y="10906"/>
                  </a:lnTo>
                  <a:lnTo>
                    <a:pt x="1413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6655575" y="3242700"/>
              <a:ext cx="112600" cy="198700"/>
            </a:xfrm>
            <a:custGeom>
              <a:avLst/>
              <a:gdLst/>
              <a:ahLst/>
              <a:cxnLst/>
              <a:rect l="l" t="t" r="r" b="b"/>
              <a:pathLst>
                <a:path w="4504" h="7948" extrusionOk="0">
                  <a:moveTo>
                    <a:pt x="0" y="0"/>
                  </a:moveTo>
                  <a:lnTo>
                    <a:pt x="0" y="6270"/>
                  </a:lnTo>
                  <a:cubicBezTo>
                    <a:pt x="0" y="6712"/>
                    <a:pt x="88" y="7109"/>
                    <a:pt x="265" y="7462"/>
                  </a:cubicBezTo>
                  <a:cubicBezTo>
                    <a:pt x="442" y="7771"/>
                    <a:pt x="839" y="7948"/>
                    <a:pt x="1148" y="7948"/>
                  </a:cubicBezTo>
                  <a:cubicBezTo>
                    <a:pt x="1943" y="7904"/>
                    <a:pt x="2605" y="7595"/>
                    <a:pt x="3091" y="7065"/>
                  </a:cubicBezTo>
                  <a:lnTo>
                    <a:pt x="3091" y="7815"/>
                  </a:lnTo>
                  <a:lnTo>
                    <a:pt x="4504" y="7815"/>
                  </a:lnTo>
                  <a:lnTo>
                    <a:pt x="4504" y="0"/>
                  </a:lnTo>
                  <a:lnTo>
                    <a:pt x="3091" y="0"/>
                  </a:lnTo>
                  <a:lnTo>
                    <a:pt x="3091" y="6270"/>
                  </a:lnTo>
                  <a:cubicBezTo>
                    <a:pt x="2826" y="6579"/>
                    <a:pt x="2473" y="6712"/>
                    <a:pt x="2075" y="6800"/>
                  </a:cubicBezTo>
                  <a:cubicBezTo>
                    <a:pt x="1855" y="6800"/>
                    <a:pt x="1722" y="6712"/>
                    <a:pt x="1590" y="6579"/>
                  </a:cubicBezTo>
                  <a:cubicBezTo>
                    <a:pt x="1501" y="6402"/>
                    <a:pt x="1413" y="6138"/>
                    <a:pt x="1413" y="5917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6794650" y="3187500"/>
              <a:ext cx="88325" cy="253900"/>
            </a:xfrm>
            <a:custGeom>
              <a:avLst/>
              <a:gdLst/>
              <a:ahLst/>
              <a:cxnLst/>
              <a:rect l="l" t="t" r="r" b="b"/>
              <a:pathLst>
                <a:path w="3533" h="10156" extrusionOk="0">
                  <a:moveTo>
                    <a:pt x="839" y="1"/>
                  </a:moveTo>
                  <a:lnTo>
                    <a:pt x="839" y="2253"/>
                  </a:lnTo>
                  <a:lnTo>
                    <a:pt x="0" y="2253"/>
                  </a:lnTo>
                  <a:lnTo>
                    <a:pt x="0" y="3180"/>
                  </a:lnTo>
                  <a:lnTo>
                    <a:pt x="839" y="3180"/>
                  </a:lnTo>
                  <a:lnTo>
                    <a:pt x="839" y="8257"/>
                  </a:lnTo>
                  <a:cubicBezTo>
                    <a:pt x="795" y="8787"/>
                    <a:pt x="927" y="9273"/>
                    <a:pt x="1237" y="9670"/>
                  </a:cubicBezTo>
                  <a:cubicBezTo>
                    <a:pt x="1546" y="9979"/>
                    <a:pt x="2031" y="10156"/>
                    <a:pt x="2561" y="10156"/>
                  </a:cubicBezTo>
                  <a:cubicBezTo>
                    <a:pt x="2870" y="10112"/>
                    <a:pt x="3223" y="10112"/>
                    <a:pt x="3532" y="10023"/>
                  </a:cubicBezTo>
                  <a:lnTo>
                    <a:pt x="3532" y="9008"/>
                  </a:lnTo>
                  <a:cubicBezTo>
                    <a:pt x="3312" y="9052"/>
                    <a:pt x="3135" y="9052"/>
                    <a:pt x="3003" y="9052"/>
                  </a:cubicBezTo>
                  <a:cubicBezTo>
                    <a:pt x="2950" y="9062"/>
                    <a:pt x="2901" y="9068"/>
                    <a:pt x="2853" y="9068"/>
                  </a:cubicBezTo>
                  <a:cubicBezTo>
                    <a:pt x="2698" y="9068"/>
                    <a:pt x="2564" y="9010"/>
                    <a:pt x="2429" y="8875"/>
                  </a:cubicBezTo>
                  <a:cubicBezTo>
                    <a:pt x="2340" y="8655"/>
                    <a:pt x="2252" y="8434"/>
                    <a:pt x="2252" y="8213"/>
                  </a:cubicBezTo>
                  <a:lnTo>
                    <a:pt x="2252" y="3180"/>
                  </a:lnTo>
                  <a:lnTo>
                    <a:pt x="3532" y="3180"/>
                  </a:lnTo>
                  <a:lnTo>
                    <a:pt x="3532" y="2253"/>
                  </a:lnTo>
                  <a:lnTo>
                    <a:pt x="2252" y="2253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6911650" y="3175375"/>
              <a:ext cx="36450" cy="262725"/>
            </a:xfrm>
            <a:custGeom>
              <a:avLst/>
              <a:gdLst/>
              <a:ahLst/>
              <a:cxnLst/>
              <a:rect l="l" t="t" r="r" b="b"/>
              <a:pathLst>
                <a:path w="1458" h="10509" extrusionOk="0">
                  <a:moveTo>
                    <a:pt x="0" y="0"/>
                  </a:moveTo>
                  <a:lnTo>
                    <a:pt x="0" y="1546"/>
                  </a:lnTo>
                  <a:lnTo>
                    <a:pt x="1457" y="1546"/>
                  </a:lnTo>
                  <a:lnTo>
                    <a:pt x="1457" y="0"/>
                  </a:lnTo>
                  <a:close/>
                  <a:moveTo>
                    <a:pt x="0" y="2693"/>
                  </a:moveTo>
                  <a:lnTo>
                    <a:pt x="0" y="10508"/>
                  </a:lnTo>
                  <a:lnTo>
                    <a:pt x="1457" y="10508"/>
                  </a:lnTo>
                  <a:lnTo>
                    <a:pt x="1457" y="2693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6982300" y="3238700"/>
              <a:ext cx="115900" cy="201475"/>
            </a:xfrm>
            <a:custGeom>
              <a:avLst/>
              <a:gdLst/>
              <a:ahLst/>
              <a:cxnLst/>
              <a:rect l="l" t="t" r="r" b="b"/>
              <a:pathLst>
                <a:path w="4636" h="8059" extrusionOk="0">
                  <a:moveTo>
                    <a:pt x="2296" y="1154"/>
                  </a:moveTo>
                  <a:cubicBezTo>
                    <a:pt x="2506" y="1154"/>
                    <a:pt x="2715" y="1220"/>
                    <a:pt x="2870" y="1353"/>
                  </a:cubicBezTo>
                  <a:cubicBezTo>
                    <a:pt x="3002" y="1529"/>
                    <a:pt x="3091" y="1706"/>
                    <a:pt x="3091" y="1927"/>
                  </a:cubicBezTo>
                  <a:cubicBezTo>
                    <a:pt x="3135" y="2236"/>
                    <a:pt x="3135" y="2545"/>
                    <a:pt x="3135" y="2854"/>
                  </a:cubicBezTo>
                  <a:lnTo>
                    <a:pt x="3135" y="5282"/>
                  </a:lnTo>
                  <a:cubicBezTo>
                    <a:pt x="3135" y="5635"/>
                    <a:pt x="3135" y="5900"/>
                    <a:pt x="3091" y="6209"/>
                  </a:cubicBezTo>
                  <a:cubicBezTo>
                    <a:pt x="3047" y="6430"/>
                    <a:pt x="3002" y="6607"/>
                    <a:pt x="2870" y="6783"/>
                  </a:cubicBezTo>
                  <a:cubicBezTo>
                    <a:pt x="2715" y="6916"/>
                    <a:pt x="2506" y="6982"/>
                    <a:pt x="2296" y="6982"/>
                  </a:cubicBezTo>
                  <a:cubicBezTo>
                    <a:pt x="2086" y="6982"/>
                    <a:pt x="1877" y="6916"/>
                    <a:pt x="1722" y="6783"/>
                  </a:cubicBezTo>
                  <a:cubicBezTo>
                    <a:pt x="1590" y="6607"/>
                    <a:pt x="1501" y="6430"/>
                    <a:pt x="1501" y="6209"/>
                  </a:cubicBezTo>
                  <a:cubicBezTo>
                    <a:pt x="1457" y="5900"/>
                    <a:pt x="1457" y="5635"/>
                    <a:pt x="1457" y="5282"/>
                  </a:cubicBezTo>
                  <a:lnTo>
                    <a:pt x="1457" y="2854"/>
                  </a:lnTo>
                  <a:cubicBezTo>
                    <a:pt x="1457" y="2500"/>
                    <a:pt x="1457" y="2236"/>
                    <a:pt x="1501" y="1927"/>
                  </a:cubicBezTo>
                  <a:cubicBezTo>
                    <a:pt x="1501" y="1706"/>
                    <a:pt x="1590" y="1529"/>
                    <a:pt x="1722" y="1353"/>
                  </a:cubicBezTo>
                  <a:cubicBezTo>
                    <a:pt x="1877" y="1220"/>
                    <a:pt x="2086" y="1154"/>
                    <a:pt x="2296" y="1154"/>
                  </a:cubicBezTo>
                  <a:close/>
                  <a:moveTo>
                    <a:pt x="2301" y="0"/>
                  </a:moveTo>
                  <a:cubicBezTo>
                    <a:pt x="1670" y="0"/>
                    <a:pt x="1043" y="243"/>
                    <a:pt x="574" y="734"/>
                  </a:cubicBezTo>
                  <a:cubicBezTo>
                    <a:pt x="177" y="1397"/>
                    <a:pt x="0" y="2147"/>
                    <a:pt x="44" y="2898"/>
                  </a:cubicBezTo>
                  <a:lnTo>
                    <a:pt x="44" y="5150"/>
                  </a:lnTo>
                  <a:cubicBezTo>
                    <a:pt x="0" y="5944"/>
                    <a:pt x="177" y="6651"/>
                    <a:pt x="574" y="7313"/>
                  </a:cubicBezTo>
                  <a:cubicBezTo>
                    <a:pt x="1054" y="7815"/>
                    <a:pt x="1675" y="8058"/>
                    <a:pt x="2302" y="8058"/>
                  </a:cubicBezTo>
                  <a:cubicBezTo>
                    <a:pt x="2944" y="8058"/>
                    <a:pt x="3593" y="7804"/>
                    <a:pt x="4106" y="7313"/>
                  </a:cubicBezTo>
                  <a:cubicBezTo>
                    <a:pt x="4459" y="6651"/>
                    <a:pt x="4636" y="5944"/>
                    <a:pt x="4592" y="5150"/>
                  </a:cubicBezTo>
                  <a:lnTo>
                    <a:pt x="4592" y="2898"/>
                  </a:lnTo>
                  <a:cubicBezTo>
                    <a:pt x="4636" y="2147"/>
                    <a:pt x="4459" y="1397"/>
                    <a:pt x="4106" y="734"/>
                  </a:cubicBezTo>
                  <a:lnTo>
                    <a:pt x="4018" y="690"/>
                  </a:lnTo>
                  <a:cubicBezTo>
                    <a:pt x="3538" y="232"/>
                    <a:pt x="2918" y="0"/>
                    <a:pt x="2301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5"/>
            <p:cNvSpPr/>
            <p:nvPr/>
          </p:nvSpPr>
          <p:spPr>
            <a:xfrm>
              <a:off x="7130200" y="3239250"/>
              <a:ext cx="112600" cy="198850"/>
            </a:xfrm>
            <a:custGeom>
              <a:avLst/>
              <a:gdLst/>
              <a:ahLst/>
              <a:cxnLst/>
              <a:rect l="l" t="t" r="r" b="b"/>
              <a:pathLst>
                <a:path w="4504" h="7954" extrusionOk="0">
                  <a:moveTo>
                    <a:pt x="3457" y="0"/>
                  </a:moveTo>
                  <a:cubicBezTo>
                    <a:pt x="3424" y="0"/>
                    <a:pt x="3390" y="2"/>
                    <a:pt x="3356" y="6"/>
                  </a:cubicBezTo>
                  <a:cubicBezTo>
                    <a:pt x="2605" y="94"/>
                    <a:pt x="1943" y="359"/>
                    <a:pt x="1413" y="889"/>
                  </a:cubicBezTo>
                  <a:lnTo>
                    <a:pt x="1413" y="138"/>
                  </a:lnTo>
                  <a:lnTo>
                    <a:pt x="0" y="138"/>
                  </a:lnTo>
                  <a:lnTo>
                    <a:pt x="45" y="7909"/>
                  </a:lnTo>
                  <a:lnTo>
                    <a:pt x="1502" y="7909"/>
                  </a:lnTo>
                  <a:lnTo>
                    <a:pt x="1502" y="1640"/>
                  </a:lnTo>
                  <a:cubicBezTo>
                    <a:pt x="1766" y="1331"/>
                    <a:pt x="2076" y="1154"/>
                    <a:pt x="2473" y="1110"/>
                  </a:cubicBezTo>
                  <a:cubicBezTo>
                    <a:pt x="2694" y="1110"/>
                    <a:pt x="2870" y="1198"/>
                    <a:pt x="2959" y="1331"/>
                  </a:cubicBezTo>
                  <a:cubicBezTo>
                    <a:pt x="3047" y="1551"/>
                    <a:pt x="3091" y="1772"/>
                    <a:pt x="3091" y="1993"/>
                  </a:cubicBezTo>
                  <a:lnTo>
                    <a:pt x="3091" y="7953"/>
                  </a:lnTo>
                  <a:lnTo>
                    <a:pt x="4504" y="7953"/>
                  </a:lnTo>
                  <a:lnTo>
                    <a:pt x="4504" y="1640"/>
                  </a:lnTo>
                  <a:cubicBezTo>
                    <a:pt x="4504" y="1198"/>
                    <a:pt x="4416" y="801"/>
                    <a:pt x="4239" y="448"/>
                  </a:cubicBezTo>
                  <a:cubicBezTo>
                    <a:pt x="4078" y="205"/>
                    <a:pt x="3806" y="0"/>
                    <a:pt x="3457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7269275" y="3238150"/>
              <a:ext cx="108200" cy="200500"/>
            </a:xfrm>
            <a:custGeom>
              <a:avLst/>
              <a:gdLst/>
              <a:ahLst/>
              <a:cxnLst/>
              <a:rect l="l" t="t" r="r" b="b"/>
              <a:pathLst>
                <a:path w="4328" h="8020" extrusionOk="0">
                  <a:moveTo>
                    <a:pt x="2017" y="0"/>
                  </a:moveTo>
                  <a:cubicBezTo>
                    <a:pt x="1500" y="0"/>
                    <a:pt x="1026" y="209"/>
                    <a:pt x="663" y="492"/>
                  </a:cubicBezTo>
                  <a:cubicBezTo>
                    <a:pt x="265" y="889"/>
                    <a:pt x="45" y="1375"/>
                    <a:pt x="89" y="1949"/>
                  </a:cubicBezTo>
                  <a:cubicBezTo>
                    <a:pt x="89" y="2346"/>
                    <a:pt x="221" y="2655"/>
                    <a:pt x="398" y="3008"/>
                  </a:cubicBezTo>
                  <a:cubicBezTo>
                    <a:pt x="619" y="3317"/>
                    <a:pt x="839" y="3582"/>
                    <a:pt x="1104" y="3803"/>
                  </a:cubicBezTo>
                  <a:lnTo>
                    <a:pt x="2429" y="4995"/>
                  </a:lnTo>
                  <a:cubicBezTo>
                    <a:pt x="2826" y="5260"/>
                    <a:pt x="3047" y="5701"/>
                    <a:pt x="3091" y="6143"/>
                  </a:cubicBezTo>
                  <a:cubicBezTo>
                    <a:pt x="3135" y="6364"/>
                    <a:pt x="3047" y="6584"/>
                    <a:pt x="2870" y="6717"/>
                  </a:cubicBezTo>
                  <a:cubicBezTo>
                    <a:pt x="2694" y="6894"/>
                    <a:pt x="2473" y="6982"/>
                    <a:pt x="2252" y="6982"/>
                  </a:cubicBezTo>
                  <a:cubicBezTo>
                    <a:pt x="1987" y="6982"/>
                    <a:pt x="1722" y="6805"/>
                    <a:pt x="1546" y="6584"/>
                  </a:cubicBezTo>
                  <a:cubicBezTo>
                    <a:pt x="1369" y="6231"/>
                    <a:pt x="1281" y="5878"/>
                    <a:pt x="1237" y="5481"/>
                  </a:cubicBezTo>
                  <a:lnTo>
                    <a:pt x="1" y="5878"/>
                  </a:lnTo>
                  <a:cubicBezTo>
                    <a:pt x="1" y="6452"/>
                    <a:pt x="265" y="7026"/>
                    <a:pt x="663" y="7467"/>
                  </a:cubicBezTo>
                  <a:cubicBezTo>
                    <a:pt x="994" y="7835"/>
                    <a:pt x="1478" y="8019"/>
                    <a:pt x="1886" y="8019"/>
                  </a:cubicBezTo>
                  <a:cubicBezTo>
                    <a:pt x="1968" y="8019"/>
                    <a:pt x="2046" y="8012"/>
                    <a:pt x="2120" y="7997"/>
                  </a:cubicBezTo>
                  <a:cubicBezTo>
                    <a:pt x="2217" y="8012"/>
                    <a:pt x="2314" y="8020"/>
                    <a:pt x="2410" y="8020"/>
                  </a:cubicBezTo>
                  <a:cubicBezTo>
                    <a:pt x="2884" y="8020"/>
                    <a:pt x="3342" y="7842"/>
                    <a:pt x="3709" y="7512"/>
                  </a:cubicBezTo>
                  <a:cubicBezTo>
                    <a:pt x="4107" y="7114"/>
                    <a:pt x="4327" y="6584"/>
                    <a:pt x="4239" y="6010"/>
                  </a:cubicBezTo>
                  <a:cubicBezTo>
                    <a:pt x="4327" y="5657"/>
                    <a:pt x="4195" y="5216"/>
                    <a:pt x="3974" y="4863"/>
                  </a:cubicBezTo>
                  <a:cubicBezTo>
                    <a:pt x="3753" y="4553"/>
                    <a:pt x="3489" y="4200"/>
                    <a:pt x="3135" y="3935"/>
                  </a:cubicBezTo>
                  <a:lnTo>
                    <a:pt x="1767" y="2655"/>
                  </a:lnTo>
                  <a:cubicBezTo>
                    <a:pt x="1546" y="2478"/>
                    <a:pt x="1369" y="2213"/>
                    <a:pt x="1369" y="1904"/>
                  </a:cubicBezTo>
                  <a:cubicBezTo>
                    <a:pt x="1369" y="1684"/>
                    <a:pt x="1413" y="1507"/>
                    <a:pt x="1590" y="1330"/>
                  </a:cubicBezTo>
                  <a:cubicBezTo>
                    <a:pt x="1767" y="1154"/>
                    <a:pt x="1943" y="1110"/>
                    <a:pt x="2164" y="1110"/>
                  </a:cubicBezTo>
                  <a:cubicBezTo>
                    <a:pt x="2429" y="1110"/>
                    <a:pt x="2694" y="1242"/>
                    <a:pt x="2826" y="1463"/>
                  </a:cubicBezTo>
                  <a:cubicBezTo>
                    <a:pt x="3003" y="1728"/>
                    <a:pt x="3091" y="2125"/>
                    <a:pt x="3135" y="2434"/>
                  </a:cubicBezTo>
                  <a:lnTo>
                    <a:pt x="4151" y="2037"/>
                  </a:lnTo>
                  <a:cubicBezTo>
                    <a:pt x="4062" y="1507"/>
                    <a:pt x="3842" y="977"/>
                    <a:pt x="3533" y="580"/>
                  </a:cubicBezTo>
                  <a:cubicBezTo>
                    <a:pt x="3209" y="216"/>
                    <a:pt x="2775" y="0"/>
                    <a:pt x="2297" y="0"/>
                  </a:cubicBezTo>
                  <a:cubicBezTo>
                    <a:pt x="2253" y="0"/>
                    <a:pt x="2209" y="2"/>
                    <a:pt x="2164" y="6"/>
                  </a:cubicBezTo>
                  <a:cubicBezTo>
                    <a:pt x="2115" y="2"/>
                    <a:pt x="2066" y="0"/>
                    <a:pt x="2017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1474350" y="3131225"/>
              <a:ext cx="28725" cy="343300"/>
            </a:xfrm>
            <a:custGeom>
              <a:avLst/>
              <a:gdLst/>
              <a:ahLst/>
              <a:cxnLst/>
              <a:rect l="l" t="t" r="r" b="b"/>
              <a:pathLst>
                <a:path w="1149" h="13732" extrusionOk="0">
                  <a:moveTo>
                    <a:pt x="1" y="0"/>
                  </a:moveTo>
                  <a:lnTo>
                    <a:pt x="1" y="13731"/>
                  </a:lnTo>
                  <a:lnTo>
                    <a:pt x="1149" y="13731"/>
                  </a:lnTo>
                  <a:lnTo>
                    <a:pt x="1149" y="0"/>
                  </a:lnTo>
                  <a:close/>
                </a:path>
              </a:pathLst>
            </a:custGeom>
            <a:solidFill>
              <a:srgbClr val="049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15"/>
          <p:cNvSpPr/>
          <p:nvPr/>
        </p:nvSpPr>
        <p:spPr>
          <a:xfrm>
            <a:off x="406000" y="639500"/>
            <a:ext cx="804000" cy="22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5"/>
          <p:cNvSpPr txBox="1">
            <a:spLocks noGrp="1"/>
          </p:cNvSpPr>
          <p:nvPr>
            <p:ph type="title"/>
          </p:nvPr>
        </p:nvSpPr>
        <p:spPr>
          <a:xfrm>
            <a:off x="4761500" y="217250"/>
            <a:ext cx="4072800" cy="47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502" name="Google Shape;502;p15"/>
          <p:cNvSpPr txBox="1">
            <a:spLocks noGrp="1"/>
          </p:cNvSpPr>
          <p:nvPr>
            <p:ph type="body" idx="1"/>
          </p:nvPr>
        </p:nvSpPr>
        <p:spPr>
          <a:xfrm>
            <a:off x="4633575" y="1214250"/>
            <a:ext cx="3961500" cy="36807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 sz="1100"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100"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15"/>
          <p:cNvSpPr/>
          <p:nvPr/>
        </p:nvSpPr>
        <p:spPr>
          <a:xfrm>
            <a:off x="4761500" y="1014250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ext box (blue) + image">
  <p:cSld name="ONE_COLUMN_TEXT_1_1_1_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6"/>
          <p:cNvSpPr/>
          <p:nvPr/>
        </p:nvSpPr>
        <p:spPr>
          <a:xfrm>
            <a:off x="-56325" y="-46925"/>
            <a:ext cx="4789800" cy="5202900"/>
          </a:xfrm>
          <a:prstGeom prst="rect">
            <a:avLst/>
          </a:prstGeom>
          <a:gradFill>
            <a:gsLst>
              <a:gs pos="0">
                <a:srgbClr val="005F9E"/>
              </a:gs>
              <a:gs pos="100000">
                <a:srgbClr val="00437B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6"/>
          <p:cNvSpPr txBox="1">
            <a:spLocks noGrp="1"/>
          </p:cNvSpPr>
          <p:nvPr>
            <p:ph type="title"/>
          </p:nvPr>
        </p:nvSpPr>
        <p:spPr>
          <a:xfrm>
            <a:off x="366138" y="217250"/>
            <a:ext cx="4072800" cy="47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swald"/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507" name="Google Shape;507;p16"/>
          <p:cNvSpPr txBox="1">
            <a:spLocks noGrp="1"/>
          </p:cNvSpPr>
          <p:nvPr>
            <p:ph type="body" idx="1"/>
          </p:nvPr>
        </p:nvSpPr>
        <p:spPr>
          <a:xfrm>
            <a:off x="238213" y="1214250"/>
            <a:ext cx="3961500" cy="36807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2pPr>
            <a:lvl3pPr marL="1371600" lvl="2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3pPr>
            <a:lvl4pPr marL="1828800" lvl="3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 sz="1100">
                <a:solidFill>
                  <a:srgbClr val="FFFFFF"/>
                </a:solidFill>
              </a:defRPr>
            </a:lvl4pPr>
            <a:lvl5pPr marL="2286000" lvl="4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5pPr>
            <a:lvl6pPr marL="2743200" lvl="5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6pPr>
            <a:lvl7pPr marL="3200400" lvl="6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100">
                <a:solidFill>
                  <a:srgbClr val="FFFFFF"/>
                </a:solidFill>
              </a:defRPr>
            </a:lvl7pPr>
            <a:lvl8pPr marL="3657600" lvl="7" indent="-2984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100">
                <a:solidFill>
                  <a:srgbClr val="FFFFFF"/>
                </a:solidFill>
              </a:defRPr>
            </a:lvl8pPr>
            <a:lvl9pPr marL="4114800" lvl="8" indent="-29845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100"/>
              <a:buChar char="■"/>
              <a:defRPr sz="1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16"/>
          <p:cNvSpPr/>
          <p:nvPr/>
        </p:nvSpPr>
        <p:spPr>
          <a:xfrm>
            <a:off x="366138" y="1014250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9" name="Google Shape;509;p16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510" name="Google Shape;510;p16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6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6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6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6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6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6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6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6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6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7"/>
          <p:cNvSpPr txBox="1">
            <a:spLocks noGrp="1"/>
          </p:cNvSpPr>
          <p:nvPr>
            <p:ph type="title"/>
          </p:nvPr>
        </p:nvSpPr>
        <p:spPr>
          <a:xfrm>
            <a:off x="490250" y="299475"/>
            <a:ext cx="8138400" cy="2124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29" name="Google Shape;529;p17"/>
          <p:cNvSpPr txBox="1">
            <a:spLocks noGrp="1"/>
          </p:cNvSpPr>
          <p:nvPr>
            <p:ph type="subTitle" idx="1"/>
          </p:nvPr>
        </p:nvSpPr>
        <p:spPr>
          <a:xfrm>
            <a:off x="490250" y="2846400"/>
            <a:ext cx="8138400" cy="19296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000" i="1">
                <a:latin typeface="Droid Serif"/>
                <a:ea typeface="Droid Serif"/>
                <a:cs typeface="Droid Serif"/>
                <a:sym typeface="Droid Serif"/>
              </a:defRPr>
            </a:lvl1pPr>
            <a:lvl2pPr lvl="1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12000"/>
              </a:lnSpc>
              <a:spcBef>
                <a:spcPts val="500"/>
              </a:spcBef>
              <a:spcAft>
                <a:spcPts val="5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17"/>
          <p:cNvSpPr/>
          <p:nvPr/>
        </p:nvSpPr>
        <p:spPr>
          <a:xfrm>
            <a:off x="420725" y="658100"/>
            <a:ext cx="831300" cy="18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7"/>
          <p:cNvSpPr/>
          <p:nvPr/>
        </p:nvSpPr>
        <p:spPr>
          <a:xfrm>
            <a:off x="4237088" y="2550400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17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533" name="Google Shape;533;p17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7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7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7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7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7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7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7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7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7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7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White Background">
  <p:cSld name="MAIN_POINT_2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8"/>
          <p:cNvSpPr/>
          <p:nvPr/>
        </p:nvSpPr>
        <p:spPr>
          <a:xfrm>
            <a:off x="420725" y="658100"/>
            <a:ext cx="831300" cy="18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2" name="Google Shape;552;p18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553" name="Google Shape;553;p18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8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8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8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8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Med Blue Background">
  <p:cSld name="MAIN_POINT_2_1"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9"/>
          <p:cNvSpPr/>
          <p:nvPr/>
        </p:nvSpPr>
        <p:spPr>
          <a:xfrm>
            <a:off x="-50225" y="-10050"/>
            <a:ext cx="9272400" cy="5200200"/>
          </a:xfrm>
          <a:prstGeom prst="rect">
            <a:avLst/>
          </a:prstGeom>
          <a:gradFill>
            <a:gsLst>
              <a:gs pos="0">
                <a:srgbClr val="005F9E"/>
              </a:gs>
              <a:gs pos="100000">
                <a:srgbClr val="00437B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2" name="Google Shape;572;p19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573" name="Google Shape;573;p19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9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9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9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9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9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9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9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9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Bright Blue Background">
  <p:cSld name="MAIN_POINT_2_1_1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0"/>
          <p:cNvSpPr/>
          <p:nvPr/>
        </p:nvSpPr>
        <p:spPr>
          <a:xfrm>
            <a:off x="-50225" y="-10050"/>
            <a:ext cx="9272400" cy="5200200"/>
          </a:xfrm>
          <a:prstGeom prst="rect">
            <a:avLst/>
          </a:prstGeom>
          <a:gradFill>
            <a:gsLst>
              <a:gs pos="0">
                <a:srgbClr val="55C2EB"/>
              </a:gs>
              <a:gs pos="100000">
                <a:srgbClr val="009AD9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2" name="Google Shape;592;p20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593" name="Google Shape;593;p20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0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0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0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0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0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0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0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0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0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0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0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ter Slid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"/>
          <p:cNvPicPr preferRelativeResize="0"/>
          <p:nvPr/>
        </p:nvPicPr>
        <p:blipFill rotWithShape="1">
          <a:blip r:embed="rId3">
            <a:alphaModFix/>
          </a:blip>
          <a:srcRect b="53257"/>
          <a:stretch/>
        </p:blipFill>
        <p:spPr>
          <a:xfrm>
            <a:off x="0" y="0"/>
            <a:ext cx="9144000" cy="284942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"/>
          <p:cNvSpPr txBox="1"/>
          <p:nvPr/>
        </p:nvSpPr>
        <p:spPr>
          <a:xfrm>
            <a:off x="3764450" y="2109450"/>
            <a:ext cx="50679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solidFill>
                  <a:srgbClr val="00609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THANK YOU</a:t>
            </a:r>
            <a:endParaRPr sz="5700">
              <a:solidFill>
                <a:srgbClr val="00609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92" name="Google Shape;92;p3"/>
          <p:cNvSpPr/>
          <p:nvPr/>
        </p:nvSpPr>
        <p:spPr>
          <a:xfrm>
            <a:off x="-37550" y="2849425"/>
            <a:ext cx="9226500" cy="2350500"/>
          </a:xfrm>
          <a:prstGeom prst="rect">
            <a:avLst/>
          </a:prstGeom>
          <a:gradFill>
            <a:gsLst>
              <a:gs pos="0">
                <a:srgbClr val="005F9E"/>
              </a:gs>
              <a:gs pos="100000">
                <a:srgbClr val="00437B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3"/>
          <p:cNvGrpSpPr/>
          <p:nvPr/>
        </p:nvGrpSpPr>
        <p:grpSpPr>
          <a:xfrm>
            <a:off x="418099" y="3965425"/>
            <a:ext cx="8482026" cy="1055100"/>
            <a:chOff x="418099" y="3965425"/>
            <a:chExt cx="8482026" cy="1055100"/>
          </a:xfrm>
        </p:grpSpPr>
        <p:sp>
          <p:nvSpPr>
            <p:cNvPr id="94" name="Google Shape;94;p3"/>
            <p:cNvSpPr txBox="1"/>
            <p:nvPr/>
          </p:nvSpPr>
          <p:spPr>
            <a:xfrm>
              <a:off x="1745175" y="4415725"/>
              <a:ext cx="3219000" cy="47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Global Offices</a:t>
              </a:r>
              <a:br>
                <a:rPr lang="en" sz="9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" sz="9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USA, UK, France, Germany, Sweden, India</a:t>
              </a:r>
              <a:endParaRPr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" name="Google Shape;95;p3"/>
            <p:cNvSpPr txBox="1"/>
            <p:nvPr/>
          </p:nvSpPr>
          <p:spPr>
            <a:xfrm>
              <a:off x="5162125" y="3965425"/>
              <a:ext cx="3738000" cy="10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>
                  <a:solidFill>
                    <a:srgbClr val="F4C130"/>
                  </a:solidFill>
                  <a:latin typeface="Open Sans"/>
                  <a:ea typeface="Open Sans"/>
                  <a:cs typeface="Open Sans"/>
                  <a:sym typeface="Open Sans"/>
                </a:rPr>
                <a:t>Trimble MAPS</a:t>
              </a:r>
              <a:r>
                <a:rPr lang="en" sz="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is dedicated to transforming journeys through innovative routing and scheduling, visualization and navigation solutions. Rooted by a robust commercial vehicle road network and routing engine, our dynamic, map-centric platform is developed for a broad range of industries, workforces, and fleets of all sizes.</a:t>
              </a:r>
              <a:br>
                <a:rPr lang="en" sz="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endParaRPr sz="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96" name="Google Shape;96;p3"/>
            <p:cNvGrpSpPr/>
            <p:nvPr/>
          </p:nvGrpSpPr>
          <p:grpSpPr>
            <a:xfrm>
              <a:off x="418099" y="4294756"/>
              <a:ext cx="1189238" cy="474551"/>
              <a:chOff x="238125" y="1418025"/>
              <a:chExt cx="7116925" cy="2839925"/>
            </a:xfrm>
          </p:grpSpPr>
          <p:sp>
            <p:nvSpPr>
              <p:cNvPr id="97" name="Google Shape;97;p3"/>
              <p:cNvSpPr/>
              <p:nvPr/>
            </p:nvSpPr>
            <p:spPr>
              <a:xfrm>
                <a:off x="2521775" y="1915725"/>
                <a:ext cx="539225" cy="875925"/>
              </a:xfrm>
              <a:custGeom>
                <a:avLst/>
                <a:gdLst/>
                <a:ahLst/>
                <a:cxnLst/>
                <a:rect l="l" t="t" r="r" b="b"/>
                <a:pathLst>
                  <a:path w="21569" h="35037" extrusionOk="0">
                    <a:moveTo>
                      <a:pt x="21568" y="1"/>
                    </a:moveTo>
                    <a:cubicBezTo>
                      <a:pt x="17274" y="1"/>
                      <a:pt x="12395" y="1660"/>
                      <a:pt x="10931" y="6051"/>
                    </a:cubicBezTo>
                    <a:lnTo>
                      <a:pt x="10833" y="6051"/>
                    </a:lnTo>
                    <a:lnTo>
                      <a:pt x="10833" y="879"/>
                    </a:lnTo>
                    <a:lnTo>
                      <a:pt x="0" y="879"/>
                    </a:lnTo>
                    <a:lnTo>
                      <a:pt x="0" y="35036"/>
                    </a:lnTo>
                    <a:lnTo>
                      <a:pt x="11028" y="35036"/>
                    </a:lnTo>
                    <a:lnTo>
                      <a:pt x="11028" y="12883"/>
                    </a:lnTo>
                    <a:cubicBezTo>
                      <a:pt x="12199" y="11126"/>
                      <a:pt x="13468" y="10248"/>
                      <a:pt x="17079" y="10248"/>
                    </a:cubicBezTo>
                    <a:cubicBezTo>
                      <a:pt x="18640" y="10248"/>
                      <a:pt x="20104" y="10541"/>
                      <a:pt x="21568" y="11126"/>
                    </a:cubicBezTo>
                    <a:lnTo>
                      <a:pt x="215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3136600" y="1937675"/>
                <a:ext cx="273275" cy="853975"/>
              </a:xfrm>
              <a:custGeom>
                <a:avLst/>
                <a:gdLst/>
                <a:ahLst/>
                <a:cxnLst/>
                <a:rect l="l" t="t" r="r" b="b"/>
                <a:pathLst>
                  <a:path w="10931" h="34159" extrusionOk="0">
                    <a:moveTo>
                      <a:pt x="1" y="1"/>
                    </a:moveTo>
                    <a:lnTo>
                      <a:pt x="1" y="34158"/>
                    </a:lnTo>
                    <a:lnTo>
                      <a:pt x="10931" y="34158"/>
                    </a:lnTo>
                    <a:lnTo>
                      <a:pt x="109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3502575" y="1915725"/>
                <a:ext cx="1136975" cy="875925"/>
              </a:xfrm>
              <a:custGeom>
                <a:avLst/>
                <a:gdLst/>
                <a:ahLst/>
                <a:cxnLst/>
                <a:rect l="l" t="t" r="r" b="b"/>
                <a:pathLst>
                  <a:path w="45479" h="35037" extrusionOk="0">
                    <a:moveTo>
                      <a:pt x="20885" y="1"/>
                    </a:moveTo>
                    <a:cubicBezTo>
                      <a:pt x="16981" y="1"/>
                      <a:pt x="13273" y="2050"/>
                      <a:pt x="11126" y="5368"/>
                    </a:cubicBezTo>
                    <a:lnTo>
                      <a:pt x="11028" y="5368"/>
                    </a:lnTo>
                    <a:lnTo>
                      <a:pt x="11028" y="879"/>
                    </a:lnTo>
                    <a:lnTo>
                      <a:pt x="0" y="879"/>
                    </a:lnTo>
                    <a:lnTo>
                      <a:pt x="293" y="35036"/>
                    </a:lnTo>
                    <a:lnTo>
                      <a:pt x="11223" y="35036"/>
                    </a:lnTo>
                    <a:lnTo>
                      <a:pt x="11223" y="9955"/>
                    </a:lnTo>
                    <a:lnTo>
                      <a:pt x="11809" y="9174"/>
                    </a:lnTo>
                    <a:cubicBezTo>
                      <a:pt x="12442" y="8360"/>
                      <a:pt x="13411" y="7797"/>
                      <a:pt x="14482" y="7797"/>
                    </a:cubicBezTo>
                    <a:cubicBezTo>
                      <a:pt x="14566" y="7797"/>
                      <a:pt x="14651" y="7801"/>
                      <a:pt x="14737" y="7808"/>
                    </a:cubicBezTo>
                    <a:cubicBezTo>
                      <a:pt x="16786" y="7808"/>
                      <a:pt x="17372" y="8979"/>
                      <a:pt x="17372" y="10833"/>
                    </a:cubicBezTo>
                    <a:lnTo>
                      <a:pt x="17372" y="35036"/>
                    </a:lnTo>
                    <a:lnTo>
                      <a:pt x="28400" y="35036"/>
                    </a:lnTo>
                    <a:lnTo>
                      <a:pt x="28400" y="9955"/>
                    </a:lnTo>
                    <a:lnTo>
                      <a:pt x="28985" y="9174"/>
                    </a:lnTo>
                    <a:cubicBezTo>
                      <a:pt x="29619" y="8360"/>
                      <a:pt x="30587" y="7797"/>
                      <a:pt x="31581" y="7797"/>
                    </a:cubicBezTo>
                    <a:cubicBezTo>
                      <a:pt x="31659" y="7797"/>
                      <a:pt x="31737" y="7801"/>
                      <a:pt x="31815" y="7808"/>
                    </a:cubicBezTo>
                    <a:cubicBezTo>
                      <a:pt x="33865" y="7808"/>
                      <a:pt x="34450" y="8979"/>
                      <a:pt x="34450" y="10833"/>
                    </a:cubicBezTo>
                    <a:lnTo>
                      <a:pt x="34450" y="35036"/>
                    </a:lnTo>
                    <a:lnTo>
                      <a:pt x="45478" y="35036"/>
                    </a:lnTo>
                    <a:lnTo>
                      <a:pt x="45478" y="7320"/>
                    </a:lnTo>
                    <a:cubicBezTo>
                      <a:pt x="45478" y="2440"/>
                      <a:pt x="42160" y="1"/>
                      <a:pt x="37769" y="1"/>
                    </a:cubicBezTo>
                    <a:cubicBezTo>
                      <a:pt x="33767" y="1"/>
                      <a:pt x="30156" y="2050"/>
                      <a:pt x="28009" y="5368"/>
                    </a:cubicBezTo>
                    <a:lnTo>
                      <a:pt x="27814" y="5368"/>
                    </a:lnTo>
                    <a:cubicBezTo>
                      <a:pt x="27619" y="2148"/>
                      <a:pt x="24203" y="1"/>
                      <a:pt x="20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729800" y="1579050"/>
                <a:ext cx="739275" cy="1222350"/>
              </a:xfrm>
              <a:custGeom>
                <a:avLst/>
                <a:gdLst/>
                <a:ahLst/>
                <a:cxnLst/>
                <a:rect l="l" t="t" r="r" b="b"/>
                <a:pathLst>
                  <a:path w="29571" h="48894" extrusionOk="0">
                    <a:moveTo>
                      <a:pt x="14737" y="19616"/>
                    </a:moveTo>
                    <a:cubicBezTo>
                      <a:pt x="18152" y="19616"/>
                      <a:pt x="18152" y="23129"/>
                      <a:pt x="18152" y="29961"/>
                    </a:cubicBezTo>
                    <a:lnTo>
                      <a:pt x="18152" y="32498"/>
                    </a:lnTo>
                    <a:cubicBezTo>
                      <a:pt x="18152" y="38841"/>
                      <a:pt x="17762" y="41964"/>
                      <a:pt x="14639" y="41964"/>
                    </a:cubicBezTo>
                    <a:cubicBezTo>
                      <a:pt x="12492" y="41964"/>
                      <a:pt x="10833" y="40403"/>
                      <a:pt x="11028" y="37475"/>
                    </a:cubicBezTo>
                    <a:lnTo>
                      <a:pt x="11028" y="21568"/>
                    </a:lnTo>
                    <a:lnTo>
                      <a:pt x="11711" y="20982"/>
                    </a:lnTo>
                    <a:cubicBezTo>
                      <a:pt x="12492" y="20104"/>
                      <a:pt x="13566" y="19616"/>
                      <a:pt x="14737" y="19616"/>
                    </a:cubicBezTo>
                    <a:close/>
                    <a:moveTo>
                      <a:pt x="0" y="0"/>
                    </a:moveTo>
                    <a:lnTo>
                      <a:pt x="0" y="48503"/>
                    </a:lnTo>
                    <a:lnTo>
                      <a:pt x="5758" y="48503"/>
                    </a:lnTo>
                    <a:lnTo>
                      <a:pt x="7710" y="43526"/>
                    </a:lnTo>
                    <a:cubicBezTo>
                      <a:pt x="9955" y="46844"/>
                      <a:pt x="12687" y="48893"/>
                      <a:pt x="16981" y="48893"/>
                    </a:cubicBezTo>
                    <a:cubicBezTo>
                      <a:pt x="26253" y="48893"/>
                      <a:pt x="29571" y="38841"/>
                      <a:pt x="29571" y="30937"/>
                    </a:cubicBezTo>
                    <a:cubicBezTo>
                      <a:pt x="29571" y="21080"/>
                      <a:pt x="25472" y="13468"/>
                      <a:pt x="17860" y="13468"/>
                    </a:cubicBezTo>
                    <a:cubicBezTo>
                      <a:pt x="15322" y="13565"/>
                      <a:pt x="12980" y="14541"/>
                      <a:pt x="11126" y="16298"/>
                    </a:cubicBezTo>
                    <a:lnTo>
                      <a:pt x="11028" y="16298"/>
                    </a:lnTo>
                    <a:lnTo>
                      <a:pt x="110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5542250" y="1579050"/>
                <a:ext cx="273275" cy="1212600"/>
              </a:xfrm>
              <a:custGeom>
                <a:avLst/>
                <a:gdLst/>
                <a:ahLst/>
                <a:cxnLst/>
                <a:rect l="l" t="t" r="r" b="b"/>
                <a:pathLst>
                  <a:path w="10931" h="48504" extrusionOk="0">
                    <a:moveTo>
                      <a:pt x="0" y="0"/>
                    </a:moveTo>
                    <a:lnTo>
                      <a:pt x="0" y="48503"/>
                    </a:lnTo>
                    <a:lnTo>
                      <a:pt x="10931" y="48503"/>
                    </a:lnTo>
                    <a:lnTo>
                      <a:pt x="109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5888700" y="1891325"/>
                <a:ext cx="739275" cy="895625"/>
              </a:xfrm>
              <a:custGeom>
                <a:avLst/>
                <a:gdLst/>
                <a:ahLst/>
                <a:cxnLst/>
                <a:rect l="l" t="t" r="r" b="b"/>
                <a:pathLst>
                  <a:path w="29571" h="35825" extrusionOk="0">
                    <a:moveTo>
                      <a:pt x="15127" y="6832"/>
                    </a:moveTo>
                    <a:cubicBezTo>
                      <a:pt x="19031" y="6832"/>
                      <a:pt x="19226" y="10541"/>
                      <a:pt x="19324" y="13761"/>
                    </a:cubicBezTo>
                    <a:lnTo>
                      <a:pt x="11126" y="13761"/>
                    </a:lnTo>
                    <a:cubicBezTo>
                      <a:pt x="11126" y="10541"/>
                      <a:pt x="12004" y="6832"/>
                      <a:pt x="15127" y="6832"/>
                    </a:cubicBezTo>
                    <a:close/>
                    <a:moveTo>
                      <a:pt x="15225" y="1"/>
                    </a:moveTo>
                    <a:cubicBezTo>
                      <a:pt x="5075" y="1"/>
                      <a:pt x="1" y="8198"/>
                      <a:pt x="1" y="17860"/>
                    </a:cubicBezTo>
                    <a:cubicBezTo>
                      <a:pt x="1" y="27326"/>
                      <a:pt x="4783" y="35817"/>
                      <a:pt x="15323" y="35817"/>
                    </a:cubicBezTo>
                    <a:cubicBezTo>
                      <a:pt x="15473" y="35822"/>
                      <a:pt x="15624" y="35824"/>
                      <a:pt x="15774" y="35824"/>
                    </a:cubicBezTo>
                    <a:cubicBezTo>
                      <a:pt x="21742" y="35824"/>
                      <a:pt x="27084" y="32065"/>
                      <a:pt x="29083" y="26448"/>
                    </a:cubicBezTo>
                    <a:lnTo>
                      <a:pt x="21666" y="23813"/>
                    </a:lnTo>
                    <a:cubicBezTo>
                      <a:pt x="21080" y="26448"/>
                      <a:pt x="18738" y="28302"/>
                      <a:pt x="16103" y="28400"/>
                    </a:cubicBezTo>
                    <a:cubicBezTo>
                      <a:pt x="11712" y="28400"/>
                      <a:pt x="11126" y="23325"/>
                      <a:pt x="11126" y="20300"/>
                    </a:cubicBezTo>
                    <a:lnTo>
                      <a:pt x="11126" y="20300"/>
                    </a:lnTo>
                    <a:lnTo>
                      <a:pt x="29571" y="20397"/>
                    </a:lnTo>
                    <a:lnTo>
                      <a:pt x="29571" y="18055"/>
                    </a:lnTo>
                    <a:cubicBezTo>
                      <a:pt x="29571" y="9174"/>
                      <a:pt x="25863" y="1"/>
                      <a:pt x="152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3134150" y="1571725"/>
                <a:ext cx="275725" cy="246450"/>
              </a:xfrm>
              <a:custGeom>
                <a:avLst/>
                <a:gdLst/>
                <a:ahLst/>
                <a:cxnLst/>
                <a:rect l="l" t="t" r="r" b="b"/>
                <a:pathLst>
                  <a:path w="11029" h="9858" extrusionOk="0">
                    <a:moveTo>
                      <a:pt x="1" y="0"/>
                    </a:moveTo>
                    <a:lnTo>
                      <a:pt x="1" y="9857"/>
                    </a:lnTo>
                    <a:lnTo>
                      <a:pt x="11029" y="9857"/>
                    </a:lnTo>
                    <a:lnTo>
                      <a:pt x="110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1787400" y="1574150"/>
                <a:ext cx="853950" cy="1212600"/>
              </a:xfrm>
              <a:custGeom>
                <a:avLst/>
                <a:gdLst/>
                <a:ahLst/>
                <a:cxnLst/>
                <a:rect l="l" t="t" r="r" b="b"/>
                <a:pathLst>
                  <a:path w="34158" h="48504" extrusionOk="0">
                    <a:moveTo>
                      <a:pt x="0" y="1"/>
                    </a:moveTo>
                    <a:lnTo>
                      <a:pt x="0" y="9467"/>
                    </a:lnTo>
                    <a:lnTo>
                      <a:pt x="10930" y="9467"/>
                    </a:lnTo>
                    <a:lnTo>
                      <a:pt x="10930" y="48504"/>
                    </a:lnTo>
                    <a:lnTo>
                      <a:pt x="23129" y="48504"/>
                    </a:lnTo>
                    <a:lnTo>
                      <a:pt x="23129" y="9370"/>
                    </a:lnTo>
                    <a:lnTo>
                      <a:pt x="34157" y="9370"/>
                    </a:lnTo>
                    <a:lnTo>
                      <a:pt x="3415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711425" y="2393925"/>
                <a:ext cx="695375" cy="387725"/>
              </a:xfrm>
              <a:custGeom>
                <a:avLst/>
                <a:gdLst/>
                <a:ahLst/>
                <a:cxnLst/>
                <a:rect l="l" t="t" r="r" b="b"/>
                <a:pathLst>
                  <a:path w="27815" h="15509" extrusionOk="0">
                    <a:moveTo>
                      <a:pt x="27815" y="1"/>
                    </a:moveTo>
                    <a:lnTo>
                      <a:pt x="20788" y="3709"/>
                    </a:lnTo>
                    <a:cubicBezTo>
                      <a:pt x="20690" y="4392"/>
                      <a:pt x="20398" y="5075"/>
                      <a:pt x="20105" y="5759"/>
                    </a:cubicBezTo>
                    <a:cubicBezTo>
                      <a:pt x="20007" y="5954"/>
                      <a:pt x="19910" y="6149"/>
                      <a:pt x="19910" y="6442"/>
                    </a:cubicBezTo>
                    <a:cubicBezTo>
                      <a:pt x="19519" y="6832"/>
                      <a:pt x="19129" y="7125"/>
                      <a:pt x="19031" y="7222"/>
                    </a:cubicBezTo>
                    <a:cubicBezTo>
                      <a:pt x="15226" y="10552"/>
                      <a:pt x="10307" y="12398"/>
                      <a:pt x="5179" y="12398"/>
                    </a:cubicBezTo>
                    <a:cubicBezTo>
                      <a:pt x="5047" y="12398"/>
                      <a:pt x="4915" y="12397"/>
                      <a:pt x="4783" y="12395"/>
                    </a:cubicBezTo>
                    <a:lnTo>
                      <a:pt x="1" y="14932"/>
                    </a:lnTo>
                    <a:cubicBezTo>
                      <a:pt x="1769" y="15311"/>
                      <a:pt x="3574" y="15508"/>
                      <a:pt x="5375" y="15508"/>
                    </a:cubicBezTo>
                    <a:cubicBezTo>
                      <a:pt x="7750" y="15508"/>
                      <a:pt x="10120" y="15166"/>
                      <a:pt x="12395" y="14444"/>
                    </a:cubicBezTo>
                    <a:cubicBezTo>
                      <a:pt x="15518" y="13468"/>
                      <a:pt x="18543" y="11809"/>
                      <a:pt x="21081" y="9565"/>
                    </a:cubicBezTo>
                    <a:cubicBezTo>
                      <a:pt x="23325" y="7515"/>
                      <a:pt x="25277" y="5173"/>
                      <a:pt x="26741" y="2440"/>
                    </a:cubicBezTo>
                    <a:cubicBezTo>
                      <a:pt x="27132" y="1660"/>
                      <a:pt x="27522" y="879"/>
                      <a:pt x="278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684600" y="1573950"/>
                <a:ext cx="734400" cy="417450"/>
              </a:xfrm>
              <a:custGeom>
                <a:avLst/>
                <a:gdLst/>
                <a:ahLst/>
                <a:cxnLst/>
                <a:rect l="l" t="t" r="r" b="b"/>
                <a:pathLst>
                  <a:path w="29376" h="16698" extrusionOk="0">
                    <a:moveTo>
                      <a:pt x="6116" y="0"/>
                    </a:moveTo>
                    <a:cubicBezTo>
                      <a:pt x="5151" y="0"/>
                      <a:pt x="4186" y="83"/>
                      <a:pt x="3221" y="204"/>
                    </a:cubicBezTo>
                    <a:lnTo>
                      <a:pt x="2928" y="204"/>
                    </a:lnTo>
                    <a:cubicBezTo>
                      <a:pt x="2245" y="302"/>
                      <a:pt x="1659" y="399"/>
                      <a:pt x="1171" y="497"/>
                    </a:cubicBezTo>
                    <a:cubicBezTo>
                      <a:pt x="684" y="594"/>
                      <a:pt x="391" y="692"/>
                      <a:pt x="0" y="790"/>
                    </a:cubicBezTo>
                    <a:lnTo>
                      <a:pt x="4392" y="3229"/>
                    </a:lnTo>
                    <a:lnTo>
                      <a:pt x="5368" y="3132"/>
                    </a:lnTo>
                    <a:lnTo>
                      <a:pt x="6734" y="3132"/>
                    </a:lnTo>
                    <a:cubicBezTo>
                      <a:pt x="6246" y="3229"/>
                      <a:pt x="5661" y="3425"/>
                      <a:pt x="5173" y="3620"/>
                    </a:cubicBezTo>
                    <a:lnTo>
                      <a:pt x="9369" y="5962"/>
                    </a:lnTo>
                    <a:cubicBezTo>
                      <a:pt x="9480" y="5959"/>
                      <a:pt x="9591" y="5957"/>
                      <a:pt x="9702" y="5957"/>
                    </a:cubicBezTo>
                    <a:cubicBezTo>
                      <a:pt x="12902" y="5957"/>
                      <a:pt x="15986" y="7312"/>
                      <a:pt x="18250" y="9670"/>
                    </a:cubicBezTo>
                    <a:cubicBezTo>
                      <a:pt x="17762" y="9670"/>
                      <a:pt x="17177" y="9768"/>
                      <a:pt x="16689" y="9866"/>
                    </a:cubicBezTo>
                    <a:lnTo>
                      <a:pt x="23813" y="13672"/>
                    </a:lnTo>
                    <a:lnTo>
                      <a:pt x="23813" y="13476"/>
                    </a:lnTo>
                    <a:cubicBezTo>
                      <a:pt x="24106" y="13672"/>
                      <a:pt x="24398" y="13867"/>
                      <a:pt x="24594" y="14062"/>
                    </a:cubicBezTo>
                    <a:lnTo>
                      <a:pt x="29376" y="16697"/>
                    </a:lnTo>
                    <a:cubicBezTo>
                      <a:pt x="29376" y="16502"/>
                      <a:pt x="29180" y="16307"/>
                      <a:pt x="29180" y="16111"/>
                    </a:cubicBezTo>
                    <a:cubicBezTo>
                      <a:pt x="29083" y="16014"/>
                      <a:pt x="29083" y="15916"/>
                      <a:pt x="28985" y="15819"/>
                    </a:cubicBezTo>
                    <a:lnTo>
                      <a:pt x="28888" y="15428"/>
                    </a:lnTo>
                    <a:cubicBezTo>
                      <a:pt x="27424" y="11427"/>
                      <a:pt x="24886" y="8011"/>
                      <a:pt x="21568" y="5376"/>
                    </a:cubicBezTo>
                    <a:cubicBezTo>
                      <a:pt x="21471" y="5279"/>
                      <a:pt x="21275" y="5181"/>
                      <a:pt x="21178" y="5084"/>
                    </a:cubicBezTo>
                    <a:cubicBezTo>
                      <a:pt x="17469" y="2156"/>
                      <a:pt x="12980" y="399"/>
                      <a:pt x="8296" y="106"/>
                    </a:cubicBezTo>
                    <a:lnTo>
                      <a:pt x="7905" y="106"/>
                    </a:lnTo>
                    <a:cubicBezTo>
                      <a:pt x="7309" y="32"/>
                      <a:pt x="6712" y="0"/>
                      <a:pt x="61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238125" y="1815700"/>
                <a:ext cx="122000" cy="722200"/>
              </a:xfrm>
              <a:custGeom>
                <a:avLst/>
                <a:gdLst/>
                <a:ahLst/>
                <a:cxnLst/>
                <a:rect l="l" t="t" r="r" b="b"/>
                <a:pathLst>
                  <a:path w="4880" h="28888" extrusionOk="0">
                    <a:moveTo>
                      <a:pt x="4880" y="0"/>
                    </a:moveTo>
                    <a:cubicBezTo>
                      <a:pt x="4001" y="1074"/>
                      <a:pt x="3318" y="2245"/>
                      <a:pt x="2733" y="3416"/>
                    </a:cubicBezTo>
                    <a:cubicBezTo>
                      <a:pt x="1464" y="5856"/>
                      <a:pt x="683" y="8491"/>
                      <a:pt x="293" y="11223"/>
                    </a:cubicBezTo>
                    <a:cubicBezTo>
                      <a:pt x="98" y="12102"/>
                      <a:pt x="0" y="12980"/>
                      <a:pt x="0" y="13956"/>
                    </a:cubicBezTo>
                    <a:cubicBezTo>
                      <a:pt x="0" y="15322"/>
                      <a:pt x="98" y="16689"/>
                      <a:pt x="293" y="18055"/>
                    </a:cubicBezTo>
                    <a:cubicBezTo>
                      <a:pt x="586" y="20202"/>
                      <a:pt x="1171" y="22251"/>
                      <a:pt x="2049" y="24203"/>
                    </a:cubicBezTo>
                    <a:cubicBezTo>
                      <a:pt x="2635" y="25569"/>
                      <a:pt x="3416" y="26936"/>
                      <a:pt x="4196" y="28107"/>
                    </a:cubicBezTo>
                    <a:cubicBezTo>
                      <a:pt x="4294" y="28302"/>
                      <a:pt x="4392" y="28400"/>
                      <a:pt x="4489" y="28497"/>
                    </a:cubicBezTo>
                    <a:cubicBezTo>
                      <a:pt x="4587" y="28595"/>
                      <a:pt x="4684" y="28790"/>
                      <a:pt x="4782" y="28888"/>
                    </a:cubicBezTo>
                    <a:lnTo>
                      <a:pt x="4782" y="21959"/>
                    </a:lnTo>
                    <a:lnTo>
                      <a:pt x="4684" y="22349"/>
                    </a:lnTo>
                    <a:cubicBezTo>
                      <a:pt x="4099" y="20885"/>
                      <a:pt x="3611" y="19324"/>
                      <a:pt x="3416" y="17762"/>
                    </a:cubicBezTo>
                    <a:cubicBezTo>
                      <a:pt x="3221" y="16493"/>
                      <a:pt x="3123" y="15127"/>
                      <a:pt x="3123" y="13858"/>
                    </a:cubicBezTo>
                    <a:cubicBezTo>
                      <a:pt x="3123" y="13175"/>
                      <a:pt x="3221" y="12492"/>
                      <a:pt x="3318" y="11711"/>
                    </a:cubicBezTo>
                    <a:cubicBezTo>
                      <a:pt x="3611" y="9857"/>
                      <a:pt x="4099" y="8003"/>
                      <a:pt x="4880" y="6344"/>
                    </a:cubicBezTo>
                    <a:lnTo>
                      <a:pt x="48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1226225" y="1918175"/>
                <a:ext cx="139100" cy="368425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14737" extrusionOk="0">
                    <a:moveTo>
                      <a:pt x="2148" y="0"/>
                    </a:moveTo>
                    <a:lnTo>
                      <a:pt x="2148" y="0"/>
                    </a:lnTo>
                    <a:cubicBezTo>
                      <a:pt x="2636" y="2342"/>
                      <a:pt x="2245" y="4782"/>
                      <a:pt x="977" y="6929"/>
                    </a:cubicBezTo>
                    <a:cubicBezTo>
                      <a:pt x="684" y="7417"/>
                      <a:pt x="391" y="7808"/>
                      <a:pt x="1" y="8296"/>
                    </a:cubicBezTo>
                    <a:cubicBezTo>
                      <a:pt x="1074" y="10345"/>
                      <a:pt x="1953" y="12492"/>
                      <a:pt x="2636" y="14737"/>
                    </a:cubicBezTo>
                    <a:cubicBezTo>
                      <a:pt x="2929" y="14346"/>
                      <a:pt x="3124" y="14053"/>
                      <a:pt x="3319" y="13761"/>
                    </a:cubicBezTo>
                    <a:cubicBezTo>
                      <a:pt x="5271" y="10443"/>
                      <a:pt x="5564" y="6539"/>
                      <a:pt x="4295" y="2928"/>
                    </a:cubicBezTo>
                    <a:cubicBezTo>
                      <a:pt x="4197" y="2830"/>
                      <a:pt x="4100" y="2733"/>
                      <a:pt x="4100" y="2538"/>
                    </a:cubicBezTo>
                    <a:cubicBezTo>
                      <a:pt x="4002" y="2245"/>
                      <a:pt x="3807" y="1952"/>
                      <a:pt x="3709" y="1562"/>
                    </a:cubicBezTo>
                    <a:cubicBezTo>
                      <a:pt x="3514" y="1464"/>
                      <a:pt x="3417" y="1269"/>
                      <a:pt x="3319" y="1074"/>
                    </a:cubicBezTo>
                    <a:cubicBezTo>
                      <a:pt x="3221" y="879"/>
                      <a:pt x="3026" y="586"/>
                      <a:pt x="2831" y="391"/>
                    </a:cubicBezTo>
                    <a:lnTo>
                      <a:pt x="214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696800" y="1654675"/>
                <a:ext cx="114700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1465" extrusionOk="0">
                    <a:moveTo>
                      <a:pt x="3904" y="0"/>
                    </a:moveTo>
                    <a:cubicBezTo>
                      <a:pt x="3709" y="0"/>
                      <a:pt x="3416" y="0"/>
                      <a:pt x="3221" y="98"/>
                    </a:cubicBezTo>
                    <a:lnTo>
                      <a:pt x="3026" y="98"/>
                    </a:lnTo>
                    <a:cubicBezTo>
                      <a:pt x="2050" y="196"/>
                      <a:pt x="976" y="391"/>
                      <a:pt x="0" y="781"/>
                    </a:cubicBezTo>
                    <a:cubicBezTo>
                      <a:pt x="879" y="976"/>
                      <a:pt x="1659" y="1171"/>
                      <a:pt x="2440" y="1464"/>
                    </a:cubicBezTo>
                    <a:cubicBezTo>
                      <a:pt x="3123" y="1074"/>
                      <a:pt x="3904" y="684"/>
                      <a:pt x="4587" y="391"/>
                    </a:cubicBezTo>
                    <a:lnTo>
                      <a:pt x="39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1406775" y="1991375"/>
                <a:ext cx="375750" cy="400150"/>
              </a:xfrm>
              <a:custGeom>
                <a:avLst/>
                <a:gdLst/>
                <a:ahLst/>
                <a:cxnLst/>
                <a:rect l="l" t="t" r="r" b="b"/>
                <a:pathLst>
                  <a:path w="15030" h="16006" extrusionOk="0">
                    <a:moveTo>
                      <a:pt x="391" y="0"/>
                    </a:moveTo>
                    <a:lnTo>
                      <a:pt x="391" y="0"/>
                    </a:lnTo>
                    <a:cubicBezTo>
                      <a:pt x="2050" y="5270"/>
                      <a:pt x="1953" y="10930"/>
                      <a:pt x="1" y="16005"/>
                    </a:cubicBezTo>
                    <a:lnTo>
                      <a:pt x="15030" y="7905"/>
                    </a:lnTo>
                    <a:lnTo>
                      <a:pt x="3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848075" y="1722975"/>
                <a:ext cx="253750" cy="122025"/>
              </a:xfrm>
              <a:custGeom>
                <a:avLst/>
                <a:gdLst/>
                <a:ahLst/>
                <a:cxnLst/>
                <a:rect l="l" t="t" r="r" b="b"/>
                <a:pathLst>
                  <a:path w="10150" h="4881" extrusionOk="0">
                    <a:moveTo>
                      <a:pt x="1757" y="1"/>
                    </a:moveTo>
                    <a:cubicBezTo>
                      <a:pt x="1171" y="99"/>
                      <a:pt x="586" y="196"/>
                      <a:pt x="0" y="391"/>
                    </a:cubicBezTo>
                    <a:cubicBezTo>
                      <a:pt x="2245" y="1660"/>
                      <a:pt x="4197" y="3221"/>
                      <a:pt x="6148" y="4881"/>
                    </a:cubicBezTo>
                    <a:cubicBezTo>
                      <a:pt x="7417" y="4490"/>
                      <a:pt x="8783" y="4197"/>
                      <a:pt x="10150" y="3905"/>
                    </a:cubicBezTo>
                    <a:lnTo>
                      <a:pt x="283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411350" y="2262175"/>
                <a:ext cx="824675" cy="441625"/>
              </a:xfrm>
              <a:custGeom>
                <a:avLst/>
                <a:gdLst/>
                <a:ahLst/>
                <a:cxnLst/>
                <a:rect l="l" t="t" r="r" b="b"/>
                <a:pathLst>
                  <a:path w="32987" h="17665" extrusionOk="0">
                    <a:moveTo>
                      <a:pt x="4099" y="1"/>
                    </a:moveTo>
                    <a:cubicBezTo>
                      <a:pt x="2342" y="1953"/>
                      <a:pt x="976" y="4197"/>
                      <a:pt x="293" y="6734"/>
                    </a:cubicBezTo>
                    <a:cubicBezTo>
                      <a:pt x="98" y="7418"/>
                      <a:pt x="0" y="8198"/>
                      <a:pt x="195" y="8979"/>
                    </a:cubicBezTo>
                    <a:cubicBezTo>
                      <a:pt x="488" y="9369"/>
                      <a:pt x="878" y="9857"/>
                      <a:pt x="1269" y="10345"/>
                    </a:cubicBezTo>
                    <a:cubicBezTo>
                      <a:pt x="5172" y="14932"/>
                      <a:pt x="10833" y="17567"/>
                      <a:pt x="16786" y="17665"/>
                    </a:cubicBezTo>
                    <a:lnTo>
                      <a:pt x="32791" y="8979"/>
                    </a:lnTo>
                    <a:cubicBezTo>
                      <a:pt x="32889" y="8296"/>
                      <a:pt x="32986" y="7613"/>
                      <a:pt x="32986" y="6930"/>
                    </a:cubicBezTo>
                    <a:lnTo>
                      <a:pt x="32986" y="6930"/>
                    </a:lnTo>
                    <a:cubicBezTo>
                      <a:pt x="30937" y="8101"/>
                      <a:pt x="28692" y="8882"/>
                      <a:pt x="26252" y="9174"/>
                    </a:cubicBezTo>
                    <a:cubicBezTo>
                      <a:pt x="25314" y="9282"/>
                      <a:pt x="24376" y="9335"/>
                      <a:pt x="23444" y="9335"/>
                    </a:cubicBezTo>
                    <a:cubicBezTo>
                      <a:pt x="15944" y="9335"/>
                      <a:pt x="8786" y="5903"/>
                      <a:pt x="40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477225" y="1739225"/>
                <a:ext cx="222025" cy="396100"/>
              </a:xfrm>
              <a:custGeom>
                <a:avLst/>
                <a:gdLst/>
                <a:ahLst/>
                <a:cxnLst/>
                <a:rect l="l" t="t" r="r" b="b"/>
                <a:pathLst>
                  <a:path w="8881" h="15844" extrusionOk="0">
                    <a:moveTo>
                      <a:pt x="5164" y="0"/>
                    </a:moveTo>
                    <a:cubicBezTo>
                      <a:pt x="4806" y="0"/>
                      <a:pt x="4450" y="12"/>
                      <a:pt x="4099" y="34"/>
                    </a:cubicBezTo>
                    <a:cubicBezTo>
                      <a:pt x="1464" y="2376"/>
                      <a:pt x="0" y="5694"/>
                      <a:pt x="98" y="9110"/>
                    </a:cubicBezTo>
                    <a:cubicBezTo>
                      <a:pt x="98" y="10769"/>
                      <a:pt x="390" y="12331"/>
                      <a:pt x="976" y="13892"/>
                    </a:cubicBezTo>
                    <a:cubicBezTo>
                      <a:pt x="1171" y="14575"/>
                      <a:pt x="1464" y="15161"/>
                      <a:pt x="1854" y="15844"/>
                    </a:cubicBezTo>
                    <a:cubicBezTo>
                      <a:pt x="3806" y="13892"/>
                      <a:pt x="5953" y="12135"/>
                      <a:pt x="8295" y="10574"/>
                    </a:cubicBezTo>
                    <a:cubicBezTo>
                      <a:pt x="8100" y="10184"/>
                      <a:pt x="7905" y="9891"/>
                      <a:pt x="7807" y="9500"/>
                    </a:cubicBezTo>
                    <a:cubicBezTo>
                      <a:pt x="6734" y="6670"/>
                      <a:pt x="7027" y="3547"/>
                      <a:pt x="8588" y="1010"/>
                    </a:cubicBezTo>
                    <a:lnTo>
                      <a:pt x="8881" y="522"/>
                    </a:lnTo>
                    <a:cubicBezTo>
                      <a:pt x="7670" y="144"/>
                      <a:pt x="6401" y="0"/>
                      <a:pt x="51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728525" y="1783975"/>
                <a:ext cx="187875" cy="175700"/>
              </a:xfrm>
              <a:custGeom>
                <a:avLst/>
                <a:gdLst/>
                <a:ahLst/>
                <a:cxnLst/>
                <a:rect l="l" t="t" r="r" b="b"/>
                <a:pathLst>
                  <a:path w="7515" h="7028" extrusionOk="0">
                    <a:moveTo>
                      <a:pt x="1854" y="1"/>
                    </a:moveTo>
                    <a:cubicBezTo>
                      <a:pt x="1562" y="294"/>
                      <a:pt x="1366" y="586"/>
                      <a:pt x="1171" y="879"/>
                    </a:cubicBezTo>
                    <a:cubicBezTo>
                      <a:pt x="98" y="2636"/>
                      <a:pt x="0" y="4783"/>
                      <a:pt x="683" y="6735"/>
                    </a:cubicBezTo>
                    <a:cubicBezTo>
                      <a:pt x="683" y="6832"/>
                      <a:pt x="781" y="6930"/>
                      <a:pt x="878" y="7027"/>
                    </a:cubicBezTo>
                    <a:cubicBezTo>
                      <a:pt x="3025" y="5759"/>
                      <a:pt x="5172" y="4588"/>
                      <a:pt x="7515" y="3709"/>
                    </a:cubicBezTo>
                    <a:cubicBezTo>
                      <a:pt x="5758" y="2245"/>
                      <a:pt x="3904" y="977"/>
                      <a:pt x="18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789500" y="1932800"/>
                <a:ext cx="334275" cy="199850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7994" extrusionOk="0">
                    <a:moveTo>
                      <a:pt x="7711" y="1"/>
                    </a:moveTo>
                    <a:lnTo>
                      <a:pt x="6540" y="489"/>
                    </a:lnTo>
                    <a:cubicBezTo>
                      <a:pt x="4295" y="1367"/>
                      <a:pt x="2148" y="2538"/>
                      <a:pt x="1" y="3807"/>
                    </a:cubicBezTo>
                    <a:cubicBezTo>
                      <a:pt x="2317" y="6466"/>
                      <a:pt x="5612" y="7994"/>
                      <a:pt x="9027" y="7994"/>
                    </a:cubicBezTo>
                    <a:cubicBezTo>
                      <a:pt x="9497" y="7994"/>
                      <a:pt x="9970" y="7965"/>
                      <a:pt x="10443" y="7906"/>
                    </a:cubicBezTo>
                    <a:cubicBezTo>
                      <a:pt x="11419" y="7808"/>
                      <a:pt x="12395" y="7515"/>
                      <a:pt x="13371" y="7027"/>
                    </a:cubicBezTo>
                    <a:cubicBezTo>
                      <a:pt x="11712" y="4490"/>
                      <a:pt x="9760" y="2148"/>
                      <a:pt x="77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357675" y="1418025"/>
                <a:ext cx="326950" cy="397700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15908" extrusionOk="0">
                    <a:moveTo>
                      <a:pt x="0" y="0"/>
                    </a:moveTo>
                    <a:lnTo>
                      <a:pt x="0" y="15907"/>
                    </a:lnTo>
                    <a:cubicBezTo>
                      <a:pt x="1854" y="13370"/>
                      <a:pt x="4294" y="11223"/>
                      <a:pt x="7027" y="9662"/>
                    </a:cubicBezTo>
                    <a:cubicBezTo>
                      <a:pt x="8881" y="8490"/>
                      <a:pt x="10930" y="7612"/>
                      <a:pt x="13077" y="71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1065200" y="1891325"/>
                <a:ext cx="148850" cy="161050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6442" extrusionOk="0">
                    <a:moveTo>
                      <a:pt x="4978" y="1"/>
                    </a:moveTo>
                    <a:cubicBezTo>
                      <a:pt x="3319" y="1"/>
                      <a:pt x="1660" y="196"/>
                      <a:pt x="1" y="684"/>
                    </a:cubicBezTo>
                    <a:cubicBezTo>
                      <a:pt x="1757" y="2441"/>
                      <a:pt x="3319" y="4392"/>
                      <a:pt x="4783" y="6442"/>
                    </a:cubicBezTo>
                    <a:cubicBezTo>
                      <a:pt x="4783" y="6442"/>
                      <a:pt x="4783" y="6344"/>
                      <a:pt x="4783" y="6344"/>
                    </a:cubicBezTo>
                    <a:cubicBezTo>
                      <a:pt x="5759" y="4588"/>
                      <a:pt x="5954" y="2441"/>
                      <a:pt x="5173" y="489"/>
                    </a:cubicBezTo>
                    <a:cubicBezTo>
                      <a:pt x="5173" y="294"/>
                      <a:pt x="5076" y="196"/>
                      <a:pt x="4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565050" y="2069425"/>
                <a:ext cx="661200" cy="349375"/>
              </a:xfrm>
              <a:custGeom>
                <a:avLst/>
                <a:gdLst/>
                <a:ahLst/>
                <a:cxnLst/>
                <a:rect l="l" t="t" r="r" b="b"/>
                <a:pathLst>
                  <a:path w="26448" h="13975" extrusionOk="0">
                    <a:moveTo>
                      <a:pt x="6441" y="1"/>
                    </a:moveTo>
                    <a:cubicBezTo>
                      <a:pt x="4197" y="1562"/>
                      <a:pt x="2050" y="3417"/>
                      <a:pt x="0" y="5368"/>
                    </a:cubicBezTo>
                    <a:cubicBezTo>
                      <a:pt x="4221" y="10820"/>
                      <a:pt x="10660" y="13974"/>
                      <a:pt x="17461" y="13974"/>
                    </a:cubicBezTo>
                    <a:cubicBezTo>
                      <a:pt x="18209" y="13974"/>
                      <a:pt x="18960" y="13936"/>
                      <a:pt x="19714" y="13859"/>
                    </a:cubicBezTo>
                    <a:cubicBezTo>
                      <a:pt x="22154" y="13469"/>
                      <a:pt x="24496" y="12590"/>
                      <a:pt x="26448" y="11224"/>
                    </a:cubicBezTo>
                    <a:cubicBezTo>
                      <a:pt x="25960" y="8784"/>
                      <a:pt x="25082" y="6442"/>
                      <a:pt x="23910" y="4197"/>
                    </a:cubicBezTo>
                    <a:cubicBezTo>
                      <a:pt x="22642" y="4881"/>
                      <a:pt x="21275" y="5368"/>
                      <a:pt x="19909" y="5564"/>
                    </a:cubicBezTo>
                    <a:cubicBezTo>
                      <a:pt x="19345" y="5628"/>
                      <a:pt x="18782" y="5659"/>
                      <a:pt x="18223" y="5659"/>
                    </a:cubicBezTo>
                    <a:cubicBezTo>
                      <a:pt x="13652" y="5659"/>
                      <a:pt x="9311" y="3566"/>
                      <a:pt x="64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357675" y="1871825"/>
                <a:ext cx="109800" cy="492850"/>
              </a:xfrm>
              <a:custGeom>
                <a:avLst/>
                <a:gdLst/>
                <a:ahLst/>
                <a:cxnLst/>
                <a:rect l="l" t="t" r="r" b="b"/>
                <a:pathLst>
                  <a:path w="4392" h="19714" extrusionOk="0">
                    <a:moveTo>
                      <a:pt x="2245" y="0"/>
                    </a:moveTo>
                    <a:lnTo>
                      <a:pt x="2245" y="0"/>
                    </a:lnTo>
                    <a:cubicBezTo>
                      <a:pt x="1659" y="878"/>
                      <a:pt x="1171" y="1659"/>
                      <a:pt x="683" y="2635"/>
                    </a:cubicBezTo>
                    <a:cubicBezTo>
                      <a:pt x="390" y="3123"/>
                      <a:pt x="195" y="3611"/>
                      <a:pt x="0" y="4099"/>
                    </a:cubicBezTo>
                    <a:lnTo>
                      <a:pt x="0" y="19714"/>
                    </a:lnTo>
                    <a:cubicBezTo>
                      <a:pt x="1074" y="17176"/>
                      <a:pt x="2537" y="14932"/>
                      <a:pt x="4392" y="12882"/>
                    </a:cubicBezTo>
                    <a:cubicBezTo>
                      <a:pt x="3709" y="11809"/>
                      <a:pt x="3221" y="10735"/>
                      <a:pt x="2830" y="9564"/>
                    </a:cubicBezTo>
                    <a:cubicBezTo>
                      <a:pt x="1659" y="6539"/>
                      <a:pt x="1464" y="3221"/>
                      <a:pt x="22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1311625" y="2354900"/>
                <a:ext cx="24425" cy="56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2245" extrusionOk="0">
                    <a:moveTo>
                      <a:pt x="976" y="0"/>
                    </a:moveTo>
                    <a:lnTo>
                      <a:pt x="976" y="0"/>
                    </a:lnTo>
                    <a:cubicBezTo>
                      <a:pt x="684" y="391"/>
                      <a:pt x="293" y="683"/>
                      <a:pt x="1" y="1074"/>
                    </a:cubicBezTo>
                    <a:cubicBezTo>
                      <a:pt x="1" y="1464"/>
                      <a:pt x="1" y="1854"/>
                      <a:pt x="98" y="2245"/>
                    </a:cubicBezTo>
                    <a:cubicBezTo>
                      <a:pt x="391" y="1562"/>
                      <a:pt x="684" y="781"/>
                      <a:pt x="9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357675" y="2537875"/>
                <a:ext cx="356225" cy="422100"/>
              </a:xfrm>
              <a:custGeom>
                <a:avLst/>
                <a:gdLst/>
                <a:ahLst/>
                <a:cxnLst/>
                <a:rect l="l" t="t" r="r" b="b"/>
                <a:pathLst>
                  <a:path w="14249" h="16884" extrusionOk="0">
                    <a:moveTo>
                      <a:pt x="0" y="1"/>
                    </a:moveTo>
                    <a:lnTo>
                      <a:pt x="0" y="16884"/>
                    </a:lnTo>
                    <a:lnTo>
                      <a:pt x="14248" y="9174"/>
                    </a:lnTo>
                    <a:cubicBezTo>
                      <a:pt x="13663" y="9077"/>
                      <a:pt x="13175" y="8979"/>
                      <a:pt x="12687" y="8784"/>
                    </a:cubicBezTo>
                    <a:cubicBezTo>
                      <a:pt x="8100" y="7515"/>
                      <a:pt x="4099" y="4880"/>
                      <a:pt x="1074" y="1269"/>
                    </a:cubicBezTo>
                    <a:cubicBezTo>
                      <a:pt x="683" y="879"/>
                      <a:pt x="293" y="39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1440925" y="2607150"/>
                <a:ext cx="224500" cy="191800"/>
              </a:xfrm>
              <a:custGeom>
                <a:avLst/>
                <a:gdLst/>
                <a:ahLst/>
                <a:cxnLst/>
                <a:rect l="l" t="t" r="r" b="b"/>
                <a:pathLst>
                  <a:path w="8980" h="7672" extrusionOk="0">
                    <a:moveTo>
                      <a:pt x="4197" y="2304"/>
                    </a:moveTo>
                    <a:cubicBezTo>
                      <a:pt x="4685" y="2304"/>
                      <a:pt x="5173" y="2402"/>
                      <a:pt x="5173" y="2987"/>
                    </a:cubicBezTo>
                    <a:cubicBezTo>
                      <a:pt x="5173" y="3519"/>
                      <a:pt x="4701" y="3578"/>
                      <a:pt x="4216" y="3578"/>
                    </a:cubicBezTo>
                    <a:cubicBezTo>
                      <a:pt x="4077" y="3578"/>
                      <a:pt x="3937" y="3573"/>
                      <a:pt x="3807" y="3573"/>
                    </a:cubicBezTo>
                    <a:lnTo>
                      <a:pt x="3124" y="3573"/>
                    </a:lnTo>
                    <a:lnTo>
                      <a:pt x="3124" y="2304"/>
                    </a:lnTo>
                    <a:close/>
                    <a:moveTo>
                      <a:pt x="2538" y="1816"/>
                    </a:moveTo>
                    <a:lnTo>
                      <a:pt x="2538" y="6013"/>
                    </a:lnTo>
                    <a:lnTo>
                      <a:pt x="3124" y="6013"/>
                    </a:lnTo>
                    <a:lnTo>
                      <a:pt x="3124" y="4061"/>
                    </a:lnTo>
                    <a:lnTo>
                      <a:pt x="3807" y="4061"/>
                    </a:lnTo>
                    <a:lnTo>
                      <a:pt x="5076" y="6013"/>
                    </a:lnTo>
                    <a:lnTo>
                      <a:pt x="5759" y="6013"/>
                    </a:lnTo>
                    <a:lnTo>
                      <a:pt x="4490" y="4159"/>
                    </a:lnTo>
                    <a:cubicBezTo>
                      <a:pt x="5271" y="4061"/>
                      <a:pt x="5856" y="3768"/>
                      <a:pt x="5856" y="2890"/>
                    </a:cubicBezTo>
                    <a:cubicBezTo>
                      <a:pt x="5856" y="2597"/>
                      <a:pt x="5661" y="2207"/>
                      <a:pt x="5369" y="2011"/>
                    </a:cubicBezTo>
                    <a:cubicBezTo>
                      <a:pt x="5076" y="1914"/>
                      <a:pt x="4685" y="1816"/>
                      <a:pt x="4393" y="1816"/>
                    </a:cubicBezTo>
                    <a:close/>
                    <a:moveTo>
                      <a:pt x="3905" y="938"/>
                    </a:moveTo>
                    <a:cubicBezTo>
                      <a:pt x="6637" y="938"/>
                      <a:pt x="8004" y="4354"/>
                      <a:pt x="6052" y="6306"/>
                    </a:cubicBezTo>
                    <a:cubicBezTo>
                      <a:pt x="5417" y="6910"/>
                      <a:pt x="4660" y="7178"/>
                      <a:pt x="3921" y="7178"/>
                    </a:cubicBezTo>
                    <a:cubicBezTo>
                      <a:pt x="2274" y="7178"/>
                      <a:pt x="714" y="5849"/>
                      <a:pt x="782" y="3963"/>
                    </a:cubicBezTo>
                    <a:cubicBezTo>
                      <a:pt x="782" y="2207"/>
                      <a:pt x="2148" y="938"/>
                      <a:pt x="3905" y="938"/>
                    </a:cubicBezTo>
                    <a:close/>
                    <a:moveTo>
                      <a:pt x="3871" y="0"/>
                    </a:moveTo>
                    <a:cubicBezTo>
                      <a:pt x="1893" y="0"/>
                      <a:pt x="1" y="1576"/>
                      <a:pt x="1" y="3963"/>
                    </a:cubicBezTo>
                    <a:cubicBezTo>
                      <a:pt x="99" y="6013"/>
                      <a:pt x="1758" y="7672"/>
                      <a:pt x="3905" y="7672"/>
                    </a:cubicBezTo>
                    <a:cubicBezTo>
                      <a:pt x="7320" y="7672"/>
                      <a:pt x="8979" y="3475"/>
                      <a:pt x="6540" y="1133"/>
                    </a:cubicBezTo>
                    <a:cubicBezTo>
                      <a:pt x="5758" y="351"/>
                      <a:pt x="4805" y="0"/>
                      <a:pt x="3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6623875" y="2607150"/>
                <a:ext cx="223700" cy="191800"/>
              </a:xfrm>
              <a:custGeom>
                <a:avLst/>
                <a:gdLst/>
                <a:ahLst/>
                <a:cxnLst/>
                <a:rect l="l" t="t" r="r" b="b"/>
                <a:pathLst>
                  <a:path w="8948" h="7672" extrusionOk="0">
                    <a:moveTo>
                      <a:pt x="4165" y="2304"/>
                    </a:moveTo>
                    <a:cubicBezTo>
                      <a:pt x="4751" y="2304"/>
                      <a:pt x="5239" y="2402"/>
                      <a:pt x="5239" y="2987"/>
                    </a:cubicBezTo>
                    <a:cubicBezTo>
                      <a:pt x="5239" y="3519"/>
                      <a:pt x="4707" y="3578"/>
                      <a:pt x="4196" y="3578"/>
                    </a:cubicBezTo>
                    <a:cubicBezTo>
                      <a:pt x="4050" y="3578"/>
                      <a:pt x="3905" y="3573"/>
                      <a:pt x="3775" y="3573"/>
                    </a:cubicBezTo>
                    <a:lnTo>
                      <a:pt x="3092" y="3573"/>
                    </a:lnTo>
                    <a:lnTo>
                      <a:pt x="3092" y="2304"/>
                    </a:lnTo>
                    <a:close/>
                    <a:moveTo>
                      <a:pt x="2409" y="1816"/>
                    </a:moveTo>
                    <a:lnTo>
                      <a:pt x="2409" y="6013"/>
                    </a:lnTo>
                    <a:lnTo>
                      <a:pt x="3092" y="6013"/>
                    </a:lnTo>
                    <a:lnTo>
                      <a:pt x="3092" y="4061"/>
                    </a:lnTo>
                    <a:lnTo>
                      <a:pt x="3873" y="4061"/>
                    </a:lnTo>
                    <a:lnTo>
                      <a:pt x="5044" y="6013"/>
                    </a:lnTo>
                    <a:lnTo>
                      <a:pt x="5824" y="6013"/>
                    </a:lnTo>
                    <a:lnTo>
                      <a:pt x="4458" y="4159"/>
                    </a:lnTo>
                    <a:cubicBezTo>
                      <a:pt x="5239" y="4061"/>
                      <a:pt x="5824" y="3768"/>
                      <a:pt x="5824" y="2890"/>
                    </a:cubicBezTo>
                    <a:cubicBezTo>
                      <a:pt x="5824" y="2597"/>
                      <a:pt x="5629" y="2207"/>
                      <a:pt x="5336" y="2011"/>
                    </a:cubicBezTo>
                    <a:cubicBezTo>
                      <a:pt x="5044" y="1914"/>
                      <a:pt x="4653" y="1816"/>
                      <a:pt x="4360" y="1816"/>
                    </a:cubicBezTo>
                    <a:close/>
                    <a:moveTo>
                      <a:pt x="3873" y="938"/>
                    </a:moveTo>
                    <a:cubicBezTo>
                      <a:pt x="6703" y="938"/>
                      <a:pt x="8069" y="4354"/>
                      <a:pt x="6020" y="6306"/>
                    </a:cubicBezTo>
                    <a:cubicBezTo>
                      <a:pt x="5385" y="6910"/>
                      <a:pt x="4628" y="7178"/>
                      <a:pt x="3889" y="7178"/>
                    </a:cubicBezTo>
                    <a:cubicBezTo>
                      <a:pt x="2242" y="7178"/>
                      <a:pt x="682" y="5849"/>
                      <a:pt x="750" y="3963"/>
                    </a:cubicBezTo>
                    <a:cubicBezTo>
                      <a:pt x="750" y="2207"/>
                      <a:pt x="2213" y="938"/>
                      <a:pt x="3873" y="938"/>
                    </a:cubicBezTo>
                    <a:close/>
                    <a:moveTo>
                      <a:pt x="3843" y="0"/>
                    </a:moveTo>
                    <a:cubicBezTo>
                      <a:pt x="1871" y="0"/>
                      <a:pt x="0" y="1576"/>
                      <a:pt x="66" y="3963"/>
                    </a:cubicBezTo>
                    <a:cubicBezTo>
                      <a:pt x="66" y="6013"/>
                      <a:pt x="1823" y="7672"/>
                      <a:pt x="3873" y="7672"/>
                    </a:cubicBezTo>
                    <a:cubicBezTo>
                      <a:pt x="7288" y="7672"/>
                      <a:pt x="8947" y="3475"/>
                      <a:pt x="6508" y="1133"/>
                    </a:cubicBezTo>
                    <a:cubicBezTo>
                      <a:pt x="5725" y="351"/>
                      <a:pt x="4773" y="0"/>
                      <a:pt x="3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357675" y="3462550"/>
                <a:ext cx="831975" cy="775875"/>
              </a:xfrm>
              <a:custGeom>
                <a:avLst/>
                <a:gdLst/>
                <a:ahLst/>
                <a:cxnLst/>
                <a:rect l="l" t="t" r="r" b="b"/>
                <a:pathLst>
                  <a:path w="33279" h="31035" extrusionOk="0">
                    <a:moveTo>
                      <a:pt x="0" y="1"/>
                    </a:moveTo>
                    <a:lnTo>
                      <a:pt x="0" y="30937"/>
                    </a:lnTo>
                    <a:lnTo>
                      <a:pt x="5953" y="30937"/>
                    </a:lnTo>
                    <a:lnTo>
                      <a:pt x="5953" y="16494"/>
                    </a:lnTo>
                    <a:cubicBezTo>
                      <a:pt x="5953" y="14835"/>
                      <a:pt x="5758" y="11517"/>
                      <a:pt x="5563" y="6539"/>
                    </a:cubicBezTo>
                    <a:lnTo>
                      <a:pt x="5660" y="6539"/>
                    </a:lnTo>
                    <a:lnTo>
                      <a:pt x="13175" y="30937"/>
                    </a:lnTo>
                    <a:lnTo>
                      <a:pt x="19226" y="31035"/>
                    </a:lnTo>
                    <a:lnTo>
                      <a:pt x="27228" y="6637"/>
                    </a:lnTo>
                    <a:lnTo>
                      <a:pt x="27423" y="6637"/>
                    </a:lnTo>
                    <a:cubicBezTo>
                      <a:pt x="27228" y="10541"/>
                      <a:pt x="27131" y="12883"/>
                      <a:pt x="27131" y="13859"/>
                    </a:cubicBezTo>
                    <a:lnTo>
                      <a:pt x="27131" y="16298"/>
                    </a:lnTo>
                    <a:lnTo>
                      <a:pt x="27131" y="30937"/>
                    </a:lnTo>
                    <a:lnTo>
                      <a:pt x="33279" y="30937"/>
                    </a:lnTo>
                    <a:lnTo>
                      <a:pt x="33279" y="1"/>
                    </a:lnTo>
                    <a:lnTo>
                      <a:pt x="24300" y="1"/>
                    </a:lnTo>
                    <a:lnTo>
                      <a:pt x="16396" y="23715"/>
                    </a:lnTo>
                    <a:lnTo>
                      <a:pt x="16298" y="23715"/>
                    </a:lnTo>
                    <a:lnTo>
                      <a:pt x="897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1287225" y="3457675"/>
                <a:ext cx="75150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30060" h="31133" extrusionOk="0">
                    <a:moveTo>
                      <a:pt x="14932" y="4783"/>
                    </a:moveTo>
                    <a:cubicBezTo>
                      <a:pt x="15030" y="5270"/>
                      <a:pt x="15225" y="6051"/>
                      <a:pt x="15518" y="6930"/>
                    </a:cubicBezTo>
                    <a:cubicBezTo>
                      <a:pt x="15811" y="7808"/>
                      <a:pt x="16982" y="11516"/>
                      <a:pt x="19031" y="18250"/>
                    </a:cubicBezTo>
                    <a:lnTo>
                      <a:pt x="10931" y="18250"/>
                    </a:lnTo>
                    <a:cubicBezTo>
                      <a:pt x="13176" y="11126"/>
                      <a:pt x="14444" y="6637"/>
                      <a:pt x="14932" y="4783"/>
                    </a:cubicBezTo>
                    <a:close/>
                    <a:moveTo>
                      <a:pt x="10931" y="1"/>
                    </a:moveTo>
                    <a:lnTo>
                      <a:pt x="1" y="31132"/>
                    </a:lnTo>
                    <a:lnTo>
                      <a:pt x="7125" y="31132"/>
                    </a:lnTo>
                    <a:lnTo>
                      <a:pt x="9370" y="23813"/>
                    </a:lnTo>
                    <a:lnTo>
                      <a:pt x="20690" y="23813"/>
                    </a:lnTo>
                    <a:lnTo>
                      <a:pt x="22935" y="31132"/>
                    </a:lnTo>
                    <a:lnTo>
                      <a:pt x="30059" y="31132"/>
                    </a:lnTo>
                    <a:lnTo>
                      <a:pt x="190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2136275" y="3462550"/>
                <a:ext cx="539225" cy="773450"/>
              </a:xfrm>
              <a:custGeom>
                <a:avLst/>
                <a:gdLst/>
                <a:ahLst/>
                <a:cxnLst/>
                <a:rect l="l" t="t" r="r" b="b"/>
                <a:pathLst>
                  <a:path w="21569" h="30938" extrusionOk="0">
                    <a:moveTo>
                      <a:pt x="10298" y="5221"/>
                    </a:moveTo>
                    <a:cubicBezTo>
                      <a:pt x="11485" y="5221"/>
                      <a:pt x="12593" y="5614"/>
                      <a:pt x="13566" y="6344"/>
                    </a:cubicBezTo>
                    <a:cubicBezTo>
                      <a:pt x="14444" y="7222"/>
                      <a:pt x="14932" y="8491"/>
                      <a:pt x="14737" y="9760"/>
                    </a:cubicBezTo>
                    <a:cubicBezTo>
                      <a:pt x="14835" y="11126"/>
                      <a:pt x="14249" y="12395"/>
                      <a:pt x="13273" y="13273"/>
                    </a:cubicBezTo>
                    <a:cubicBezTo>
                      <a:pt x="12044" y="14064"/>
                      <a:pt x="10656" y="14459"/>
                      <a:pt x="9181" y="14459"/>
                    </a:cubicBezTo>
                    <a:cubicBezTo>
                      <a:pt x="9017" y="14459"/>
                      <a:pt x="8852" y="14454"/>
                      <a:pt x="8686" y="14444"/>
                    </a:cubicBezTo>
                    <a:lnTo>
                      <a:pt x="6539" y="14444"/>
                    </a:lnTo>
                    <a:lnTo>
                      <a:pt x="6539" y="5271"/>
                    </a:lnTo>
                    <a:lnTo>
                      <a:pt x="9565" y="5271"/>
                    </a:lnTo>
                    <a:cubicBezTo>
                      <a:pt x="9812" y="5238"/>
                      <a:pt x="10057" y="5221"/>
                      <a:pt x="10298" y="5221"/>
                    </a:cubicBezTo>
                    <a:close/>
                    <a:moveTo>
                      <a:pt x="1" y="1"/>
                    </a:moveTo>
                    <a:lnTo>
                      <a:pt x="1" y="30937"/>
                    </a:lnTo>
                    <a:lnTo>
                      <a:pt x="6539" y="30937"/>
                    </a:lnTo>
                    <a:lnTo>
                      <a:pt x="6539" y="19909"/>
                    </a:lnTo>
                    <a:lnTo>
                      <a:pt x="9370" y="19909"/>
                    </a:lnTo>
                    <a:cubicBezTo>
                      <a:pt x="13273" y="19909"/>
                      <a:pt x="16201" y="19031"/>
                      <a:pt x="18250" y="17274"/>
                    </a:cubicBezTo>
                    <a:cubicBezTo>
                      <a:pt x="20495" y="15323"/>
                      <a:pt x="21569" y="12492"/>
                      <a:pt x="21471" y="9565"/>
                    </a:cubicBezTo>
                    <a:cubicBezTo>
                      <a:pt x="21569" y="6832"/>
                      <a:pt x="20495" y="4197"/>
                      <a:pt x="18446" y="2440"/>
                    </a:cubicBezTo>
                    <a:cubicBezTo>
                      <a:pt x="16494" y="781"/>
                      <a:pt x="13664" y="1"/>
                      <a:pt x="9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2770625" y="3447725"/>
                <a:ext cx="509950" cy="801125"/>
              </a:xfrm>
              <a:custGeom>
                <a:avLst/>
                <a:gdLst/>
                <a:ahLst/>
                <a:cxnLst/>
                <a:rect l="l" t="t" r="r" b="b"/>
                <a:pathLst>
                  <a:path w="20398" h="32045" extrusionOk="0">
                    <a:moveTo>
                      <a:pt x="10462" y="0"/>
                    </a:moveTo>
                    <a:cubicBezTo>
                      <a:pt x="7800" y="0"/>
                      <a:pt x="5244" y="789"/>
                      <a:pt x="3124" y="2448"/>
                    </a:cubicBezTo>
                    <a:cubicBezTo>
                      <a:pt x="1269" y="4009"/>
                      <a:pt x="196" y="6449"/>
                      <a:pt x="293" y="8889"/>
                    </a:cubicBezTo>
                    <a:cubicBezTo>
                      <a:pt x="293" y="10255"/>
                      <a:pt x="586" y="11524"/>
                      <a:pt x="1172" y="12793"/>
                    </a:cubicBezTo>
                    <a:cubicBezTo>
                      <a:pt x="1757" y="13866"/>
                      <a:pt x="2538" y="14842"/>
                      <a:pt x="3416" y="15623"/>
                    </a:cubicBezTo>
                    <a:cubicBezTo>
                      <a:pt x="4783" y="16696"/>
                      <a:pt x="6149" y="17575"/>
                      <a:pt x="7711" y="18258"/>
                    </a:cubicBezTo>
                    <a:cubicBezTo>
                      <a:pt x="9077" y="18843"/>
                      <a:pt x="10443" y="19526"/>
                      <a:pt x="11712" y="20307"/>
                    </a:cubicBezTo>
                    <a:cubicBezTo>
                      <a:pt x="12297" y="20698"/>
                      <a:pt x="12785" y="21186"/>
                      <a:pt x="13273" y="21673"/>
                    </a:cubicBezTo>
                    <a:cubicBezTo>
                      <a:pt x="13566" y="22161"/>
                      <a:pt x="13761" y="22747"/>
                      <a:pt x="13761" y="23333"/>
                    </a:cubicBezTo>
                    <a:cubicBezTo>
                      <a:pt x="13761" y="24308"/>
                      <a:pt x="13371" y="25187"/>
                      <a:pt x="12590" y="25772"/>
                    </a:cubicBezTo>
                    <a:cubicBezTo>
                      <a:pt x="11738" y="26283"/>
                      <a:pt x="10737" y="26572"/>
                      <a:pt x="9718" y="26572"/>
                    </a:cubicBezTo>
                    <a:cubicBezTo>
                      <a:pt x="9569" y="26572"/>
                      <a:pt x="9421" y="26565"/>
                      <a:pt x="9272" y="26553"/>
                    </a:cubicBezTo>
                    <a:cubicBezTo>
                      <a:pt x="7906" y="26553"/>
                      <a:pt x="6539" y="26358"/>
                      <a:pt x="5271" y="25968"/>
                    </a:cubicBezTo>
                    <a:cubicBezTo>
                      <a:pt x="3416" y="25480"/>
                      <a:pt x="1660" y="24796"/>
                      <a:pt x="1" y="24016"/>
                    </a:cubicBezTo>
                    <a:lnTo>
                      <a:pt x="1" y="30164"/>
                    </a:lnTo>
                    <a:cubicBezTo>
                      <a:pt x="2561" y="31353"/>
                      <a:pt x="5379" y="32027"/>
                      <a:pt x="8212" y="32027"/>
                    </a:cubicBezTo>
                    <a:cubicBezTo>
                      <a:pt x="8403" y="32027"/>
                      <a:pt x="8593" y="32024"/>
                      <a:pt x="8784" y="32018"/>
                    </a:cubicBezTo>
                    <a:cubicBezTo>
                      <a:pt x="9061" y="32036"/>
                      <a:pt x="9339" y="32045"/>
                      <a:pt x="9616" y="32045"/>
                    </a:cubicBezTo>
                    <a:cubicBezTo>
                      <a:pt x="12359" y="32045"/>
                      <a:pt x="15058" y="31174"/>
                      <a:pt x="17275" y="29578"/>
                    </a:cubicBezTo>
                    <a:cubicBezTo>
                      <a:pt x="19226" y="28017"/>
                      <a:pt x="20397" y="25480"/>
                      <a:pt x="20300" y="22942"/>
                    </a:cubicBezTo>
                    <a:cubicBezTo>
                      <a:pt x="20300" y="21088"/>
                      <a:pt x="19714" y="19234"/>
                      <a:pt x="18641" y="17770"/>
                    </a:cubicBezTo>
                    <a:cubicBezTo>
                      <a:pt x="16982" y="15916"/>
                      <a:pt x="14932" y="14549"/>
                      <a:pt x="12688" y="13573"/>
                    </a:cubicBezTo>
                    <a:cubicBezTo>
                      <a:pt x="11224" y="12988"/>
                      <a:pt x="9858" y="12207"/>
                      <a:pt x="8491" y="11426"/>
                    </a:cubicBezTo>
                    <a:cubicBezTo>
                      <a:pt x="8003" y="11134"/>
                      <a:pt x="7613" y="10646"/>
                      <a:pt x="7320" y="10158"/>
                    </a:cubicBezTo>
                    <a:cubicBezTo>
                      <a:pt x="7027" y="9767"/>
                      <a:pt x="6832" y="9182"/>
                      <a:pt x="6832" y="8694"/>
                    </a:cubicBezTo>
                    <a:cubicBezTo>
                      <a:pt x="6832" y="7815"/>
                      <a:pt x="7223" y="6937"/>
                      <a:pt x="7906" y="6449"/>
                    </a:cubicBezTo>
                    <a:cubicBezTo>
                      <a:pt x="8589" y="5851"/>
                      <a:pt x="9421" y="5553"/>
                      <a:pt x="10338" y="5553"/>
                    </a:cubicBezTo>
                    <a:cubicBezTo>
                      <a:pt x="10469" y="5553"/>
                      <a:pt x="10602" y="5559"/>
                      <a:pt x="10736" y="5571"/>
                    </a:cubicBezTo>
                    <a:cubicBezTo>
                      <a:pt x="11809" y="5571"/>
                      <a:pt x="12883" y="5668"/>
                      <a:pt x="13956" y="5961"/>
                    </a:cubicBezTo>
                    <a:cubicBezTo>
                      <a:pt x="15323" y="6352"/>
                      <a:pt x="16689" y="6840"/>
                      <a:pt x="18055" y="7328"/>
                    </a:cubicBezTo>
                    <a:lnTo>
                      <a:pt x="20202" y="2253"/>
                    </a:lnTo>
                    <a:cubicBezTo>
                      <a:pt x="18641" y="1570"/>
                      <a:pt x="17177" y="1082"/>
                      <a:pt x="15518" y="594"/>
                    </a:cubicBezTo>
                    <a:cubicBezTo>
                      <a:pt x="14054" y="203"/>
                      <a:pt x="12493" y="8"/>
                      <a:pt x="10931" y="8"/>
                    </a:cubicBezTo>
                    <a:cubicBezTo>
                      <a:pt x="10774" y="3"/>
                      <a:pt x="10618" y="0"/>
                      <a:pt x="104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3770950" y="3450350"/>
                <a:ext cx="209850" cy="317200"/>
              </a:xfrm>
              <a:custGeom>
                <a:avLst/>
                <a:gdLst/>
                <a:ahLst/>
                <a:cxnLst/>
                <a:rect l="l" t="t" r="r" b="b"/>
                <a:pathLst>
                  <a:path w="8394" h="12688" extrusionOk="0">
                    <a:moveTo>
                      <a:pt x="196" y="1"/>
                    </a:moveTo>
                    <a:lnTo>
                      <a:pt x="1" y="12688"/>
                    </a:lnTo>
                    <a:lnTo>
                      <a:pt x="1464" y="12688"/>
                    </a:lnTo>
                    <a:lnTo>
                      <a:pt x="1562" y="3514"/>
                    </a:lnTo>
                    <a:lnTo>
                      <a:pt x="3709" y="12688"/>
                    </a:lnTo>
                    <a:lnTo>
                      <a:pt x="4685" y="12688"/>
                    </a:lnTo>
                    <a:lnTo>
                      <a:pt x="6832" y="3514"/>
                    </a:lnTo>
                    <a:lnTo>
                      <a:pt x="6930" y="12688"/>
                    </a:lnTo>
                    <a:lnTo>
                      <a:pt x="8393" y="12688"/>
                    </a:lnTo>
                    <a:lnTo>
                      <a:pt x="8198" y="1"/>
                    </a:lnTo>
                    <a:lnTo>
                      <a:pt x="6442" y="1"/>
                    </a:lnTo>
                    <a:lnTo>
                      <a:pt x="4197" y="10248"/>
                    </a:lnTo>
                    <a:lnTo>
                      <a:pt x="19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4019800" y="3535600"/>
                <a:ext cx="134225" cy="2344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9376" extrusionOk="0">
                    <a:moveTo>
                      <a:pt x="3612" y="4593"/>
                    </a:moveTo>
                    <a:lnTo>
                      <a:pt x="3612" y="7131"/>
                    </a:lnTo>
                    <a:cubicBezTo>
                      <a:pt x="3417" y="7326"/>
                      <a:pt x="3319" y="7521"/>
                      <a:pt x="3124" y="7619"/>
                    </a:cubicBezTo>
                    <a:cubicBezTo>
                      <a:pt x="2929" y="7814"/>
                      <a:pt x="2734" y="7911"/>
                      <a:pt x="2538" y="7911"/>
                    </a:cubicBezTo>
                    <a:cubicBezTo>
                      <a:pt x="2246" y="7911"/>
                      <a:pt x="2050" y="7814"/>
                      <a:pt x="1855" y="7619"/>
                    </a:cubicBezTo>
                    <a:cubicBezTo>
                      <a:pt x="1758" y="7326"/>
                      <a:pt x="1660" y="7033"/>
                      <a:pt x="1660" y="6740"/>
                    </a:cubicBezTo>
                    <a:cubicBezTo>
                      <a:pt x="1660" y="6447"/>
                      <a:pt x="1758" y="6057"/>
                      <a:pt x="1953" y="5862"/>
                    </a:cubicBezTo>
                    <a:cubicBezTo>
                      <a:pt x="2148" y="5569"/>
                      <a:pt x="2343" y="5374"/>
                      <a:pt x="2538" y="5179"/>
                    </a:cubicBezTo>
                    <a:lnTo>
                      <a:pt x="3612" y="4593"/>
                    </a:lnTo>
                    <a:close/>
                    <a:moveTo>
                      <a:pt x="2563" y="1"/>
                    </a:moveTo>
                    <a:cubicBezTo>
                      <a:pt x="1173" y="1"/>
                      <a:pt x="5" y="1141"/>
                      <a:pt x="99" y="2641"/>
                    </a:cubicBezTo>
                    <a:lnTo>
                      <a:pt x="99" y="2934"/>
                    </a:lnTo>
                    <a:lnTo>
                      <a:pt x="1758" y="3032"/>
                    </a:lnTo>
                    <a:lnTo>
                      <a:pt x="1758" y="2544"/>
                    </a:lnTo>
                    <a:cubicBezTo>
                      <a:pt x="1758" y="1763"/>
                      <a:pt x="2050" y="1373"/>
                      <a:pt x="2636" y="1373"/>
                    </a:cubicBezTo>
                    <a:cubicBezTo>
                      <a:pt x="2688" y="1355"/>
                      <a:pt x="2740" y="1347"/>
                      <a:pt x="2791" y="1347"/>
                    </a:cubicBezTo>
                    <a:cubicBezTo>
                      <a:pt x="3029" y="1347"/>
                      <a:pt x="3256" y="1522"/>
                      <a:pt x="3417" y="1763"/>
                    </a:cubicBezTo>
                    <a:cubicBezTo>
                      <a:pt x="3514" y="2153"/>
                      <a:pt x="3612" y="2544"/>
                      <a:pt x="3612" y="2934"/>
                    </a:cubicBezTo>
                    <a:lnTo>
                      <a:pt x="3612" y="3617"/>
                    </a:lnTo>
                    <a:cubicBezTo>
                      <a:pt x="2929" y="3813"/>
                      <a:pt x="2246" y="4105"/>
                      <a:pt x="1660" y="4496"/>
                    </a:cubicBezTo>
                    <a:cubicBezTo>
                      <a:pt x="1172" y="4691"/>
                      <a:pt x="782" y="5081"/>
                      <a:pt x="489" y="5569"/>
                    </a:cubicBezTo>
                    <a:cubicBezTo>
                      <a:pt x="196" y="6057"/>
                      <a:pt x="1" y="6643"/>
                      <a:pt x="1" y="7228"/>
                    </a:cubicBezTo>
                    <a:cubicBezTo>
                      <a:pt x="1" y="7619"/>
                      <a:pt x="99" y="7911"/>
                      <a:pt x="294" y="8302"/>
                    </a:cubicBezTo>
                    <a:cubicBezTo>
                      <a:pt x="391" y="8595"/>
                      <a:pt x="586" y="8790"/>
                      <a:pt x="879" y="9082"/>
                    </a:cubicBezTo>
                    <a:cubicBezTo>
                      <a:pt x="1172" y="9180"/>
                      <a:pt x="1465" y="9278"/>
                      <a:pt x="1758" y="9375"/>
                    </a:cubicBezTo>
                    <a:cubicBezTo>
                      <a:pt x="2246" y="9375"/>
                      <a:pt x="2636" y="9180"/>
                      <a:pt x="3026" y="8887"/>
                    </a:cubicBezTo>
                    <a:cubicBezTo>
                      <a:pt x="3319" y="8595"/>
                      <a:pt x="3514" y="8302"/>
                      <a:pt x="3612" y="7911"/>
                    </a:cubicBezTo>
                    <a:cubicBezTo>
                      <a:pt x="3709" y="8302"/>
                      <a:pt x="3807" y="8790"/>
                      <a:pt x="3905" y="9180"/>
                    </a:cubicBezTo>
                    <a:lnTo>
                      <a:pt x="5369" y="9180"/>
                    </a:lnTo>
                    <a:cubicBezTo>
                      <a:pt x="5271" y="8497"/>
                      <a:pt x="5271" y="7716"/>
                      <a:pt x="5271" y="7033"/>
                    </a:cubicBezTo>
                    <a:lnTo>
                      <a:pt x="5271" y="2934"/>
                    </a:lnTo>
                    <a:cubicBezTo>
                      <a:pt x="5271" y="2153"/>
                      <a:pt x="5076" y="1373"/>
                      <a:pt x="4685" y="787"/>
                    </a:cubicBezTo>
                    <a:cubicBezTo>
                      <a:pt x="4197" y="202"/>
                      <a:pt x="3514" y="6"/>
                      <a:pt x="2734" y="6"/>
                    </a:cubicBezTo>
                    <a:cubicBezTo>
                      <a:pt x="2676" y="3"/>
                      <a:pt x="2620" y="1"/>
                      <a:pt x="25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4190600" y="3537825"/>
                <a:ext cx="136650" cy="302925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12117" extrusionOk="0">
                    <a:moveTo>
                      <a:pt x="2831" y="1284"/>
                    </a:moveTo>
                    <a:cubicBezTo>
                      <a:pt x="3221" y="1284"/>
                      <a:pt x="3514" y="1479"/>
                      <a:pt x="3611" y="1869"/>
                    </a:cubicBezTo>
                    <a:cubicBezTo>
                      <a:pt x="3806" y="2357"/>
                      <a:pt x="3806" y="2845"/>
                      <a:pt x="3806" y="3333"/>
                    </a:cubicBezTo>
                    <a:lnTo>
                      <a:pt x="3806" y="5578"/>
                    </a:lnTo>
                    <a:cubicBezTo>
                      <a:pt x="3806" y="6163"/>
                      <a:pt x="3806" y="6749"/>
                      <a:pt x="3709" y="7334"/>
                    </a:cubicBezTo>
                    <a:lnTo>
                      <a:pt x="3611" y="7334"/>
                    </a:lnTo>
                    <a:cubicBezTo>
                      <a:pt x="3611" y="7725"/>
                      <a:pt x="3319" y="8018"/>
                      <a:pt x="2928" y="8018"/>
                    </a:cubicBezTo>
                    <a:cubicBezTo>
                      <a:pt x="2440" y="8018"/>
                      <a:pt x="2050" y="7822"/>
                      <a:pt x="1757" y="7627"/>
                    </a:cubicBezTo>
                    <a:lnTo>
                      <a:pt x="1757" y="1869"/>
                    </a:lnTo>
                    <a:cubicBezTo>
                      <a:pt x="2050" y="1479"/>
                      <a:pt x="2440" y="1284"/>
                      <a:pt x="2831" y="1284"/>
                    </a:cubicBezTo>
                    <a:close/>
                    <a:moveTo>
                      <a:pt x="3647" y="0"/>
                    </a:moveTo>
                    <a:cubicBezTo>
                      <a:pt x="3572" y="0"/>
                      <a:pt x="3495" y="5"/>
                      <a:pt x="3416" y="15"/>
                    </a:cubicBezTo>
                    <a:cubicBezTo>
                      <a:pt x="2733" y="15"/>
                      <a:pt x="2147" y="308"/>
                      <a:pt x="1757" y="796"/>
                    </a:cubicBezTo>
                    <a:lnTo>
                      <a:pt x="1757" y="113"/>
                    </a:lnTo>
                    <a:lnTo>
                      <a:pt x="0" y="113"/>
                    </a:lnTo>
                    <a:lnTo>
                      <a:pt x="0" y="12116"/>
                    </a:lnTo>
                    <a:lnTo>
                      <a:pt x="1757" y="12116"/>
                    </a:lnTo>
                    <a:lnTo>
                      <a:pt x="1757" y="8408"/>
                    </a:lnTo>
                    <a:cubicBezTo>
                      <a:pt x="2050" y="8896"/>
                      <a:pt x="2635" y="9189"/>
                      <a:pt x="3221" y="9286"/>
                    </a:cubicBezTo>
                    <a:cubicBezTo>
                      <a:pt x="4002" y="9286"/>
                      <a:pt x="4685" y="8896"/>
                      <a:pt x="4978" y="8213"/>
                    </a:cubicBezTo>
                    <a:cubicBezTo>
                      <a:pt x="5368" y="7334"/>
                      <a:pt x="5466" y="6456"/>
                      <a:pt x="5466" y="5578"/>
                    </a:cubicBezTo>
                    <a:lnTo>
                      <a:pt x="5466" y="3333"/>
                    </a:lnTo>
                    <a:cubicBezTo>
                      <a:pt x="5466" y="2552"/>
                      <a:pt x="5368" y="1772"/>
                      <a:pt x="5075" y="1089"/>
                    </a:cubicBezTo>
                    <a:cubicBezTo>
                      <a:pt x="4812" y="387"/>
                      <a:pt x="4312" y="0"/>
                      <a:pt x="3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4354075" y="3537575"/>
                <a:ext cx="124450" cy="232425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9297" extrusionOk="0">
                    <a:moveTo>
                      <a:pt x="2204" y="1"/>
                    </a:moveTo>
                    <a:cubicBezTo>
                      <a:pt x="1662" y="1"/>
                      <a:pt x="1187" y="204"/>
                      <a:pt x="781" y="611"/>
                    </a:cubicBezTo>
                    <a:cubicBezTo>
                      <a:pt x="390" y="1001"/>
                      <a:pt x="98" y="1587"/>
                      <a:pt x="195" y="2270"/>
                    </a:cubicBezTo>
                    <a:cubicBezTo>
                      <a:pt x="195" y="2660"/>
                      <a:pt x="293" y="3050"/>
                      <a:pt x="488" y="3441"/>
                    </a:cubicBezTo>
                    <a:cubicBezTo>
                      <a:pt x="683" y="3831"/>
                      <a:pt x="976" y="4124"/>
                      <a:pt x="1269" y="4417"/>
                    </a:cubicBezTo>
                    <a:lnTo>
                      <a:pt x="2830" y="5685"/>
                    </a:lnTo>
                    <a:cubicBezTo>
                      <a:pt x="3318" y="6076"/>
                      <a:pt x="3513" y="6564"/>
                      <a:pt x="3611" y="7052"/>
                    </a:cubicBezTo>
                    <a:cubicBezTo>
                      <a:pt x="3611" y="7344"/>
                      <a:pt x="3513" y="7540"/>
                      <a:pt x="3318" y="7735"/>
                    </a:cubicBezTo>
                    <a:cubicBezTo>
                      <a:pt x="3123" y="7930"/>
                      <a:pt x="2830" y="8028"/>
                      <a:pt x="2537" y="8028"/>
                    </a:cubicBezTo>
                    <a:cubicBezTo>
                      <a:pt x="2245" y="8028"/>
                      <a:pt x="1952" y="7832"/>
                      <a:pt x="1757" y="7637"/>
                    </a:cubicBezTo>
                    <a:cubicBezTo>
                      <a:pt x="1562" y="7149"/>
                      <a:pt x="1366" y="6759"/>
                      <a:pt x="1366" y="6271"/>
                    </a:cubicBezTo>
                    <a:lnTo>
                      <a:pt x="0" y="6759"/>
                    </a:lnTo>
                    <a:cubicBezTo>
                      <a:pt x="0" y="7442"/>
                      <a:pt x="293" y="8028"/>
                      <a:pt x="781" y="8613"/>
                    </a:cubicBezTo>
                    <a:cubicBezTo>
                      <a:pt x="1171" y="9003"/>
                      <a:pt x="1854" y="9296"/>
                      <a:pt x="2440" y="9296"/>
                    </a:cubicBezTo>
                    <a:cubicBezTo>
                      <a:pt x="3123" y="9296"/>
                      <a:pt x="3806" y="9101"/>
                      <a:pt x="4294" y="8613"/>
                    </a:cubicBezTo>
                    <a:cubicBezTo>
                      <a:pt x="4782" y="8223"/>
                      <a:pt x="4977" y="7540"/>
                      <a:pt x="4977" y="6954"/>
                    </a:cubicBezTo>
                    <a:cubicBezTo>
                      <a:pt x="4977" y="6466"/>
                      <a:pt x="4880" y="5978"/>
                      <a:pt x="4684" y="5588"/>
                    </a:cubicBezTo>
                    <a:cubicBezTo>
                      <a:pt x="4392" y="5197"/>
                      <a:pt x="4099" y="4807"/>
                      <a:pt x="3709" y="4514"/>
                    </a:cubicBezTo>
                    <a:lnTo>
                      <a:pt x="2147" y="2953"/>
                    </a:lnTo>
                    <a:cubicBezTo>
                      <a:pt x="1854" y="2758"/>
                      <a:pt x="1659" y="2465"/>
                      <a:pt x="1659" y="2074"/>
                    </a:cubicBezTo>
                    <a:cubicBezTo>
                      <a:pt x="1659" y="1879"/>
                      <a:pt x="1757" y="1587"/>
                      <a:pt x="1952" y="1391"/>
                    </a:cubicBezTo>
                    <a:cubicBezTo>
                      <a:pt x="2115" y="1228"/>
                      <a:pt x="2329" y="1150"/>
                      <a:pt x="2544" y="1150"/>
                    </a:cubicBezTo>
                    <a:cubicBezTo>
                      <a:pt x="2845" y="1150"/>
                      <a:pt x="3148" y="1302"/>
                      <a:pt x="3318" y="1587"/>
                    </a:cubicBezTo>
                    <a:cubicBezTo>
                      <a:pt x="3513" y="1879"/>
                      <a:pt x="3611" y="2367"/>
                      <a:pt x="3709" y="2758"/>
                    </a:cubicBezTo>
                    <a:lnTo>
                      <a:pt x="4782" y="2367"/>
                    </a:lnTo>
                    <a:cubicBezTo>
                      <a:pt x="4782" y="1684"/>
                      <a:pt x="4489" y="1099"/>
                      <a:pt x="4099" y="611"/>
                    </a:cubicBezTo>
                    <a:cubicBezTo>
                      <a:pt x="3760" y="272"/>
                      <a:pt x="3274" y="6"/>
                      <a:pt x="2768" y="6"/>
                    </a:cubicBezTo>
                    <a:cubicBezTo>
                      <a:pt x="2691" y="6"/>
                      <a:pt x="2614" y="12"/>
                      <a:pt x="2537" y="25"/>
                    </a:cubicBezTo>
                    <a:cubicBezTo>
                      <a:pt x="2424" y="9"/>
                      <a:pt x="2312" y="1"/>
                      <a:pt x="22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4600475" y="3447450"/>
                <a:ext cx="192775" cy="322550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12902" extrusionOk="0">
                    <a:moveTo>
                      <a:pt x="3124" y="1385"/>
                    </a:moveTo>
                    <a:cubicBezTo>
                      <a:pt x="3417" y="1385"/>
                      <a:pt x="3709" y="1483"/>
                      <a:pt x="3905" y="1678"/>
                    </a:cubicBezTo>
                    <a:cubicBezTo>
                      <a:pt x="4100" y="1776"/>
                      <a:pt x="4197" y="2069"/>
                      <a:pt x="4197" y="2361"/>
                    </a:cubicBezTo>
                    <a:cubicBezTo>
                      <a:pt x="4100" y="2947"/>
                      <a:pt x="4002" y="3532"/>
                      <a:pt x="3807" y="4020"/>
                    </a:cubicBezTo>
                    <a:cubicBezTo>
                      <a:pt x="3612" y="4606"/>
                      <a:pt x="3319" y="5094"/>
                      <a:pt x="2929" y="5582"/>
                    </a:cubicBezTo>
                    <a:cubicBezTo>
                      <a:pt x="2733" y="5094"/>
                      <a:pt x="2538" y="4606"/>
                      <a:pt x="2343" y="4118"/>
                    </a:cubicBezTo>
                    <a:cubicBezTo>
                      <a:pt x="2246" y="3630"/>
                      <a:pt x="2148" y="3240"/>
                      <a:pt x="2148" y="2752"/>
                    </a:cubicBezTo>
                    <a:cubicBezTo>
                      <a:pt x="2148" y="2459"/>
                      <a:pt x="2246" y="2069"/>
                      <a:pt x="2441" y="1776"/>
                    </a:cubicBezTo>
                    <a:cubicBezTo>
                      <a:pt x="2538" y="1483"/>
                      <a:pt x="2831" y="1385"/>
                      <a:pt x="3124" y="1385"/>
                    </a:cubicBezTo>
                    <a:close/>
                    <a:moveTo>
                      <a:pt x="2441" y="7534"/>
                    </a:moveTo>
                    <a:lnTo>
                      <a:pt x="4393" y="10559"/>
                    </a:lnTo>
                    <a:lnTo>
                      <a:pt x="4490" y="10559"/>
                    </a:lnTo>
                    <a:cubicBezTo>
                      <a:pt x="4100" y="11145"/>
                      <a:pt x="3417" y="11437"/>
                      <a:pt x="2733" y="11437"/>
                    </a:cubicBezTo>
                    <a:cubicBezTo>
                      <a:pt x="2664" y="11455"/>
                      <a:pt x="2598" y="11463"/>
                      <a:pt x="2535" y="11463"/>
                    </a:cubicBezTo>
                    <a:cubicBezTo>
                      <a:pt x="2242" y="11463"/>
                      <a:pt x="2016" y="11288"/>
                      <a:pt x="1855" y="11047"/>
                    </a:cubicBezTo>
                    <a:cubicBezTo>
                      <a:pt x="1758" y="10754"/>
                      <a:pt x="1660" y="10364"/>
                      <a:pt x="1660" y="10071"/>
                    </a:cubicBezTo>
                    <a:cubicBezTo>
                      <a:pt x="1660" y="9583"/>
                      <a:pt x="1758" y="9095"/>
                      <a:pt x="1855" y="8705"/>
                    </a:cubicBezTo>
                    <a:cubicBezTo>
                      <a:pt x="2050" y="8314"/>
                      <a:pt x="2246" y="7924"/>
                      <a:pt x="2441" y="7534"/>
                    </a:cubicBezTo>
                    <a:close/>
                    <a:moveTo>
                      <a:pt x="3490" y="0"/>
                    </a:moveTo>
                    <a:cubicBezTo>
                      <a:pt x="3401" y="0"/>
                      <a:pt x="3311" y="6"/>
                      <a:pt x="3221" y="19"/>
                    </a:cubicBezTo>
                    <a:cubicBezTo>
                      <a:pt x="3122" y="7"/>
                      <a:pt x="3025" y="1"/>
                      <a:pt x="2929" y="1"/>
                    </a:cubicBezTo>
                    <a:cubicBezTo>
                      <a:pt x="2270" y="1"/>
                      <a:pt x="1696" y="289"/>
                      <a:pt x="1270" y="800"/>
                    </a:cubicBezTo>
                    <a:cubicBezTo>
                      <a:pt x="684" y="1288"/>
                      <a:pt x="489" y="2069"/>
                      <a:pt x="489" y="2752"/>
                    </a:cubicBezTo>
                    <a:cubicBezTo>
                      <a:pt x="489" y="3240"/>
                      <a:pt x="586" y="3728"/>
                      <a:pt x="782" y="4216"/>
                    </a:cubicBezTo>
                    <a:cubicBezTo>
                      <a:pt x="977" y="4704"/>
                      <a:pt x="1270" y="5289"/>
                      <a:pt x="1562" y="5777"/>
                    </a:cubicBezTo>
                    <a:lnTo>
                      <a:pt x="1855" y="6363"/>
                    </a:lnTo>
                    <a:cubicBezTo>
                      <a:pt x="1367" y="6851"/>
                      <a:pt x="879" y="7436"/>
                      <a:pt x="489" y="8022"/>
                    </a:cubicBezTo>
                    <a:cubicBezTo>
                      <a:pt x="196" y="8607"/>
                      <a:pt x="1" y="9388"/>
                      <a:pt x="1" y="10071"/>
                    </a:cubicBezTo>
                    <a:cubicBezTo>
                      <a:pt x="1" y="10754"/>
                      <a:pt x="294" y="11535"/>
                      <a:pt x="782" y="12121"/>
                    </a:cubicBezTo>
                    <a:cubicBezTo>
                      <a:pt x="1270" y="12608"/>
                      <a:pt x="1953" y="12901"/>
                      <a:pt x="2733" y="12901"/>
                    </a:cubicBezTo>
                    <a:cubicBezTo>
                      <a:pt x="3319" y="12901"/>
                      <a:pt x="3807" y="12804"/>
                      <a:pt x="4295" y="12511"/>
                    </a:cubicBezTo>
                    <a:cubicBezTo>
                      <a:pt x="4783" y="12316"/>
                      <a:pt x="5173" y="12023"/>
                      <a:pt x="5466" y="11633"/>
                    </a:cubicBezTo>
                    <a:cubicBezTo>
                      <a:pt x="5661" y="11828"/>
                      <a:pt x="5856" y="12121"/>
                      <a:pt x="6149" y="12316"/>
                    </a:cubicBezTo>
                    <a:cubicBezTo>
                      <a:pt x="6344" y="12413"/>
                      <a:pt x="6540" y="12511"/>
                      <a:pt x="6735" y="12706"/>
                    </a:cubicBezTo>
                    <a:cubicBezTo>
                      <a:pt x="6930" y="12804"/>
                      <a:pt x="7223" y="12901"/>
                      <a:pt x="7515" y="12901"/>
                    </a:cubicBezTo>
                    <a:lnTo>
                      <a:pt x="7711" y="12901"/>
                    </a:lnTo>
                    <a:lnTo>
                      <a:pt x="7711" y="11145"/>
                    </a:lnTo>
                    <a:cubicBezTo>
                      <a:pt x="7418" y="11145"/>
                      <a:pt x="7223" y="11047"/>
                      <a:pt x="7028" y="10949"/>
                    </a:cubicBezTo>
                    <a:cubicBezTo>
                      <a:pt x="6832" y="10852"/>
                      <a:pt x="6637" y="10657"/>
                      <a:pt x="6442" y="10461"/>
                    </a:cubicBezTo>
                    <a:cubicBezTo>
                      <a:pt x="6832" y="9973"/>
                      <a:pt x="7125" y="9388"/>
                      <a:pt x="7320" y="8802"/>
                    </a:cubicBezTo>
                    <a:cubicBezTo>
                      <a:pt x="7515" y="8217"/>
                      <a:pt x="7711" y="7534"/>
                      <a:pt x="7711" y="6948"/>
                    </a:cubicBezTo>
                    <a:lnTo>
                      <a:pt x="6052" y="6948"/>
                    </a:lnTo>
                    <a:cubicBezTo>
                      <a:pt x="5954" y="7826"/>
                      <a:pt x="5759" y="8607"/>
                      <a:pt x="5368" y="9486"/>
                    </a:cubicBezTo>
                    <a:lnTo>
                      <a:pt x="3514" y="6460"/>
                    </a:lnTo>
                    <a:cubicBezTo>
                      <a:pt x="4100" y="5875"/>
                      <a:pt x="4685" y="5192"/>
                      <a:pt x="5173" y="4508"/>
                    </a:cubicBezTo>
                    <a:cubicBezTo>
                      <a:pt x="5661" y="3825"/>
                      <a:pt x="5856" y="3142"/>
                      <a:pt x="5856" y="2361"/>
                    </a:cubicBezTo>
                    <a:cubicBezTo>
                      <a:pt x="5856" y="1678"/>
                      <a:pt x="5661" y="1093"/>
                      <a:pt x="5076" y="605"/>
                    </a:cubicBezTo>
                    <a:cubicBezTo>
                      <a:pt x="4652" y="266"/>
                      <a:pt x="4081" y="0"/>
                      <a:pt x="3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4910350" y="3450350"/>
                <a:ext cx="178125" cy="317200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2688" extrusionOk="0">
                    <a:moveTo>
                      <a:pt x="3611" y="2538"/>
                    </a:moveTo>
                    <a:lnTo>
                      <a:pt x="4685" y="8198"/>
                    </a:lnTo>
                    <a:lnTo>
                      <a:pt x="2537" y="8198"/>
                    </a:lnTo>
                    <a:lnTo>
                      <a:pt x="3611" y="2538"/>
                    </a:lnTo>
                    <a:close/>
                    <a:moveTo>
                      <a:pt x="2733" y="1"/>
                    </a:moveTo>
                    <a:lnTo>
                      <a:pt x="0" y="12688"/>
                    </a:lnTo>
                    <a:lnTo>
                      <a:pt x="1659" y="12688"/>
                    </a:lnTo>
                    <a:lnTo>
                      <a:pt x="2245" y="9467"/>
                    </a:lnTo>
                    <a:lnTo>
                      <a:pt x="4880" y="9467"/>
                    </a:lnTo>
                    <a:lnTo>
                      <a:pt x="5368" y="12688"/>
                    </a:lnTo>
                    <a:lnTo>
                      <a:pt x="7124" y="12688"/>
                    </a:lnTo>
                    <a:lnTo>
                      <a:pt x="439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5117725" y="3537825"/>
                <a:ext cx="136650" cy="302925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12117" extrusionOk="0">
                    <a:moveTo>
                      <a:pt x="2831" y="1284"/>
                    </a:moveTo>
                    <a:cubicBezTo>
                      <a:pt x="3221" y="1284"/>
                      <a:pt x="3514" y="1479"/>
                      <a:pt x="3611" y="1869"/>
                    </a:cubicBezTo>
                    <a:cubicBezTo>
                      <a:pt x="3807" y="2357"/>
                      <a:pt x="3807" y="2845"/>
                      <a:pt x="3807" y="3333"/>
                    </a:cubicBezTo>
                    <a:lnTo>
                      <a:pt x="3807" y="5578"/>
                    </a:lnTo>
                    <a:cubicBezTo>
                      <a:pt x="3807" y="6163"/>
                      <a:pt x="3807" y="6749"/>
                      <a:pt x="3709" y="7334"/>
                    </a:cubicBezTo>
                    <a:lnTo>
                      <a:pt x="3514" y="7334"/>
                    </a:lnTo>
                    <a:cubicBezTo>
                      <a:pt x="3514" y="7627"/>
                      <a:pt x="3221" y="7920"/>
                      <a:pt x="2928" y="7920"/>
                    </a:cubicBezTo>
                    <a:cubicBezTo>
                      <a:pt x="2538" y="7920"/>
                      <a:pt x="2050" y="7822"/>
                      <a:pt x="1757" y="7530"/>
                    </a:cubicBezTo>
                    <a:lnTo>
                      <a:pt x="1757" y="1772"/>
                    </a:lnTo>
                    <a:cubicBezTo>
                      <a:pt x="2050" y="1479"/>
                      <a:pt x="2440" y="1284"/>
                      <a:pt x="2831" y="1284"/>
                    </a:cubicBezTo>
                    <a:close/>
                    <a:moveTo>
                      <a:pt x="3623" y="0"/>
                    </a:moveTo>
                    <a:cubicBezTo>
                      <a:pt x="3554" y="0"/>
                      <a:pt x="3485" y="5"/>
                      <a:pt x="3416" y="15"/>
                    </a:cubicBezTo>
                    <a:cubicBezTo>
                      <a:pt x="2733" y="15"/>
                      <a:pt x="2050" y="308"/>
                      <a:pt x="1660" y="796"/>
                    </a:cubicBezTo>
                    <a:lnTo>
                      <a:pt x="1660" y="113"/>
                    </a:lnTo>
                    <a:lnTo>
                      <a:pt x="0" y="113"/>
                    </a:lnTo>
                    <a:lnTo>
                      <a:pt x="0" y="12116"/>
                    </a:lnTo>
                    <a:lnTo>
                      <a:pt x="1660" y="12116"/>
                    </a:lnTo>
                    <a:lnTo>
                      <a:pt x="1660" y="8408"/>
                    </a:lnTo>
                    <a:cubicBezTo>
                      <a:pt x="2050" y="8896"/>
                      <a:pt x="2635" y="9189"/>
                      <a:pt x="3221" y="9286"/>
                    </a:cubicBezTo>
                    <a:cubicBezTo>
                      <a:pt x="3904" y="9286"/>
                      <a:pt x="4587" y="8896"/>
                      <a:pt x="4978" y="8213"/>
                    </a:cubicBezTo>
                    <a:cubicBezTo>
                      <a:pt x="5270" y="7334"/>
                      <a:pt x="5466" y="6456"/>
                      <a:pt x="5466" y="5578"/>
                    </a:cubicBezTo>
                    <a:lnTo>
                      <a:pt x="5466" y="3333"/>
                    </a:lnTo>
                    <a:cubicBezTo>
                      <a:pt x="5466" y="2552"/>
                      <a:pt x="5270" y="1772"/>
                      <a:pt x="5075" y="1089"/>
                    </a:cubicBezTo>
                    <a:cubicBezTo>
                      <a:pt x="4812" y="387"/>
                      <a:pt x="4233" y="0"/>
                      <a:pt x="36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5290950" y="3537825"/>
                <a:ext cx="136650" cy="302925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12117" extrusionOk="0">
                    <a:moveTo>
                      <a:pt x="2733" y="1284"/>
                    </a:moveTo>
                    <a:cubicBezTo>
                      <a:pt x="3123" y="1284"/>
                      <a:pt x="3416" y="1479"/>
                      <a:pt x="3514" y="1869"/>
                    </a:cubicBezTo>
                    <a:cubicBezTo>
                      <a:pt x="3709" y="2357"/>
                      <a:pt x="3709" y="2845"/>
                      <a:pt x="3709" y="3333"/>
                    </a:cubicBezTo>
                    <a:lnTo>
                      <a:pt x="3709" y="5578"/>
                    </a:lnTo>
                    <a:cubicBezTo>
                      <a:pt x="3709" y="6163"/>
                      <a:pt x="3709" y="6749"/>
                      <a:pt x="3611" y="7334"/>
                    </a:cubicBezTo>
                    <a:cubicBezTo>
                      <a:pt x="3514" y="7725"/>
                      <a:pt x="3221" y="8018"/>
                      <a:pt x="2831" y="8018"/>
                    </a:cubicBezTo>
                    <a:cubicBezTo>
                      <a:pt x="2343" y="8018"/>
                      <a:pt x="1952" y="7822"/>
                      <a:pt x="1660" y="7627"/>
                    </a:cubicBezTo>
                    <a:lnTo>
                      <a:pt x="1660" y="1869"/>
                    </a:lnTo>
                    <a:cubicBezTo>
                      <a:pt x="1952" y="1479"/>
                      <a:pt x="2343" y="1284"/>
                      <a:pt x="2733" y="1284"/>
                    </a:cubicBezTo>
                    <a:close/>
                    <a:moveTo>
                      <a:pt x="3549" y="0"/>
                    </a:moveTo>
                    <a:cubicBezTo>
                      <a:pt x="3474" y="0"/>
                      <a:pt x="3397" y="5"/>
                      <a:pt x="3319" y="15"/>
                    </a:cubicBezTo>
                    <a:cubicBezTo>
                      <a:pt x="2635" y="15"/>
                      <a:pt x="2050" y="308"/>
                      <a:pt x="1660" y="796"/>
                    </a:cubicBezTo>
                    <a:lnTo>
                      <a:pt x="1660" y="113"/>
                    </a:lnTo>
                    <a:lnTo>
                      <a:pt x="0" y="113"/>
                    </a:lnTo>
                    <a:lnTo>
                      <a:pt x="0" y="12116"/>
                    </a:lnTo>
                    <a:lnTo>
                      <a:pt x="1660" y="12116"/>
                    </a:lnTo>
                    <a:lnTo>
                      <a:pt x="1660" y="8408"/>
                    </a:lnTo>
                    <a:cubicBezTo>
                      <a:pt x="1952" y="8896"/>
                      <a:pt x="2538" y="9189"/>
                      <a:pt x="3123" y="9286"/>
                    </a:cubicBezTo>
                    <a:cubicBezTo>
                      <a:pt x="3904" y="9286"/>
                      <a:pt x="4587" y="8896"/>
                      <a:pt x="4880" y="8213"/>
                    </a:cubicBezTo>
                    <a:cubicBezTo>
                      <a:pt x="5270" y="7334"/>
                      <a:pt x="5466" y="6456"/>
                      <a:pt x="5368" y="5578"/>
                    </a:cubicBezTo>
                    <a:lnTo>
                      <a:pt x="5368" y="3333"/>
                    </a:lnTo>
                    <a:cubicBezTo>
                      <a:pt x="5368" y="2552"/>
                      <a:pt x="5270" y="1772"/>
                      <a:pt x="4978" y="1089"/>
                    </a:cubicBezTo>
                    <a:cubicBezTo>
                      <a:pt x="4714" y="387"/>
                      <a:pt x="4215" y="0"/>
                      <a:pt x="35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5466625" y="3450350"/>
                <a:ext cx="43925" cy="317200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2688" extrusionOk="0">
                    <a:moveTo>
                      <a:pt x="0" y="1"/>
                    </a:moveTo>
                    <a:lnTo>
                      <a:pt x="0" y="12688"/>
                    </a:lnTo>
                    <a:lnTo>
                      <a:pt x="1757" y="12688"/>
                    </a:lnTo>
                    <a:lnTo>
                      <a:pt x="175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5556900" y="3462550"/>
                <a:ext cx="41500" cy="3050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2200" extrusionOk="0">
                    <a:moveTo>
                      <a:pt x="0" y="1"/>
                    </a:moveTo>
                    <a:lnTo>
                      <a:pt x="0" y="1757"/>
                    </a:lnTo>
                    <a:lnTo>
                      <a:pt x="1659" y="1757"/>
                    </a:lnTo>
                    <a:lnTo>
                      <a:pt x="1659" y="1"/>
                    </a:lnTo>
                    <a:close/>
                    <a:moveTo>
                      <a:pt x="0" y="3124"/>
                    </a:moveTo>
                    <a:lnTo>
                      <a:pt x="0" y="12200"/>
                    </a:lnTo>
                    <a:lnTo>
                      <a:pt x="1659" y="12200"/>
                    </a:lnTo>
                    <a:lnTo>
                      <a:pt x="1659" y="31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5637400" y="3535750"/>
                <a:ext cx="129325" cy="234250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9370" extrusionOk="0">
                    <a:moveTo>
                      <a:pt x="2636" y="0"/>
                    </a:moveTo>
                    <a:cubicBezTo>
                      <a:pt x="2050" y="0"/>
                      <a:pt x="1464" y="98"/>
                      <a:pt x="976" y="488"/>
                    </a:cubicBezTo>
                    <a:cubicBezTo>
                      <a:pt x="586" y="781"/>
                      <a:pt x="293" y="1172"/>
                      <a:pt x="196" y="1660"/>
                    </a:cubicBezTo>
                    <a:cubicBezTo>
                      <a:pt x="98" y="2343"/>
                      <a:pt x="1" y="3026"/>
                      <a:pt x="1" y="3611"/>
                    </a:cubicBezTo>
                    <a:lnTo>
                      <a:pt x="1" y="5758"/>
                    </a:lnTo>
                    <a:cubicBezTo>
                      <a:pt x="1" y="6344"/>
                      <a:pt x="98" y="7027"/>
                      <a:pt x="196" y="7710"/>
                    </a:cubicBezTo>
                    <a:cubicBezTo>
                      <a:pt x="293" y="8198"/>
                      <a:pt x="586" y="8589"/>
                      <a:pt x="976" y="8881"/>
                    </a:cubicBezTo>
                    <a:cubicBezTo>
                      <a:pt x="1464" y="9174"/>
                      <a:pt x="2050" y="9369"/>
                      <a:pt x="2636" y="9369"/>
                    </a:cubicBezTo>
                    <a:cubicBezTo>
                      <a:pt x="3416" y="9369"/>
                      <a:pt x="4099" y="9174"/>
                      <a:pt x="4587" y="8589"/>
                    </a:cubicBezTo>
                    <a:cubicBezTo>
                      <a:pt x="4978" y="7905"/>
                      <a:pt x="5173" y="7222"/>
                      <a:pt x="5173" y="6441"/>
                    </a:cubicBezTo>
                    <a:lnTo>
                      <a:pt x="5173" y="5758"/>
                    </a:lnTo>
                    <a:lnTo>
                      <a:pt x="3611" y="5758"/>
                    </a:lnTo>
                    <a:lnTo>
                      <a:pt x="3611" y="6539"/>
                    </a:lnTo>
                    <a:cubicBezTo>
                      <a:pt x="3611" y="6929"/>
                      <a:pt x="3611" y="7320"/>
                      <a:pt x="3416" y="7710"/>
                    </a:cubicBezTo>
                    <a:cubicBezTo>
                      <a:pt x="3336" y="7951"/>
                      <a:pt x="3124" y="8126"/>
                      <a:pt x="2888" y="8126"/>
                    </a:cubicBezTo>
                    <a:cubicBezTo>
                      <a:pt x="2837" y="8126"/>
                      <a:pt x="2785" y="8118"/>
                      <a:pt x="2733" y="8101"/>
                    </a:cubicBezTo>
                    <a:cubicBezTo>
                      <a:pt x="2440" y="8101"/>
                      <a:pt x="2245" y="8101"/>
                      <a:pt x="2050" y="7905"/>
                    </a:cubicBezTo>
                    <a:cubicBezTo>
                      <a:pt x="1952" y="7808"/>
                      <a:pt x="1855" y="7613"/>
                      <a:pt x="1757" y="7417"/>
                    </a:cubicBezTo>
                    <a:cubicBezTo>
                      <a:pt x="1757" y="7027"/>
                      <a:pt x="1660" y="6539"/>
                      <a:pt x="1660" y="6149"/>
                    </a:cubicBezTo>
                    <a:lnTo>
                      <a:pt x="1660" y="3319"/>
                    </a:lnTo>
                    <a:cubicBezTo>
                      <a:pt x="1660" y="2928"/>
                      <a:pt x="1757" y="2538"/>
                      <a:pt x="1757" y="2050"/>
                    </a:cubicBezTo>
                    <a:cubicBezTo>
                      <a:pt x="1757" y="1855"/>
                      <a:pt x="1855" y="1660"/>
                      <a:pt x="2050" y="1464"/>
                    </a:cubicBezTo>
                    <a:cubicBezTo>
                      <a:pt x="2245" y="1367"/>
                      <a:pt x="2440" y="1269"/>
                      <a:pt x="2636" y="1269"/>
                    </a:cubicBezTo>
                    <a:cubicBezTo>
                      <a:pt x="2928" y="1269"/>
                      <a:pt x="3221" y="1367"/>
                      <a:pt x="3416" y="1660"/>
                    </a:cubicBezTo>
                    <a:cubicBezTo>
                      <a:pt x="3611" y="2050"/>
                      <a:pt x="3611" y="2440"/>
                      <a:pt x="3611" y="2928"/>
                    </a:cubicBezTo>
                    <a:lnTo>
                      <a:pt x="3611" y="3416"/>
                    </a:lnTo>
                    <a:lnTo>
                      <a:pt x="5075" y="3416"/>
                    </a:lnTo>
                    <a:lnTo>
                      <a:pt x="5075" y="2831"/>
                    </a:lnTo>
                    <a:cubicBezTo>
                      <a:pt x="5173" y="2343"/>
                      <a:pt x="5075" y="1757"/>
                      <a:pt x="4880" y="1269"/>
                    </a:cubicBezTo>
                    <a:cubicBezTo>
                      <a:pt x="4783" y="879"/>
                      <a:pt x="4490" y="586"/>
                      <a:pt x="4197" y="391"/>
                    </a:cubicBezTo>
                    <a:cubicBezTo>
                      <a:pt x="3709" y="98"/>
                      <a:pt x="3124" y="0"/>
                      <a:pt x="26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5796000" y="3537575"/>
                <a:ext cx="136650" cy="232425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9297" extrusionOk="0">
                    <a:moveTo>
                      <a:pt x="3611" y="4514"/>
                    </a:moveTo>
                    <a:lnTo>
                      <a:pt x="3611" y="7052"/>
                    </a:lnTo>
                    <a:cubicBezTo>
                      <a:pt x="3513" y="7247"/>
                      <a:pt x="3318" y="7442"/>
                      <a:pt x="3123" y="7540"/>
                    </a:cubicBezTo>
                    <a:cubicBezTo>
                      <a:pt x="3025" y="7735"/>
                      <a:pt x="2733" y="7832"/>
                      <a:pt x="2537" y="7832"/>
                    </a:cubicBezTo>
                    <a:cubicBezTo>
                      <a:pt x="2245" y="7832"/>
                      <a:pt x="2050" y="7735"/>
                      <a:pt x="1952" y="7540"/>
                    </a:cubicBezTo>
                    <a:cubicBezTo>
                      <a:pt x="1757" y="7247"/>
                      <a:pt x="1659" y="6954"/>
                      <a:pt x="1757" y="6661"/>
                    </a:cubicBezTo>
                    <a:cubicBezTo>
                      <a:pt x="1659" y="6368"/>
                      <a:pt x="1757" y="5978"/>
                      <a:pt x="1952" y="5783"/>
                    </a:cubicBezTo>
                    <a:cubicBezTo>
                      <a:pt x="2147" y="5490"/>
                      <a:pt x="2342" y="5295"/>
                      <a:pt x="2537" y="5100"/>
                    </a:cubicBezTo>
                    <a:lnTo>
                      <a:pt x="3611" y="4514"/>
                    </a:lnTo>
                    <a:close/>
                    <a:moveTo>
                      <a:pt x="2490" y="1"/>
                    </a:moveTo>
                    <a:cubicBezTo>
                      <a:pt x="1925" y="1"/>
                      <a:pt x="1383" y="204"/>
                      <a:pt x="976" y="611"/>
                    </a:cubicBezTo>
                    <a:cubicBezTo>
                      <a:pt x="390" y="1099"/>
                      <a:pt x="98" y="1782"/>
                      <a:pt x="98" y="2562"/>
                    </a:cubicBezTo>
                    <a:lnTo>
                      <a:pt x="98" y="2855"/>
                    </a:lnTo>
                    <a:lnTo>
                      <a:pt x="1757" y="2953"/>
                    </a:lnTo>
                    <a:lnTo>
                      <a:pt x="1757" y="2465"/>
                    </a:lnTo>
                    <a:cubicBezTo>
                      <a:pt x="1757" y="1684"/>
                      <a:pt x="2050" y="1294"/>
                      <a:pt x="2733" y="1294"/>
                    </a:cubicBezTo>
                    <a:cubicBezTo>
                      <a:pt x="2785" y="1276"/>
                      <a:pt x="2836" y="1268"/>
                      <a:pt x="2887" y="1268"/>
                    </a:cubicBezTo>
                    <a:cubicBezTo>
                      <a:pt x="3123" y="1268"/>
                      <a:pt x="3335" y="1443"/>
                      <a:pt x="3416" y="1684"/>
                    </a:cubicBezTo>
                    <a:cubicBezTo>
                      <a:pt x="3513" y="1977"/>
                      <a:pt x="3611" y="2465"/>
                      <a:pt x="3611" y="2855"/>
                    </a:cubicBezTo>
                    <a:lnTo>
                      <a:pt x="3611" y="3538"/>
                    </a:lnTo>
                    <a:cubicBezTo>
                      <a:pt x="2928" y="3734"/>
                      <a:pt x="2245" y="4026"/>
                      <a:pt x="1659" y="4417"/>
                    </a:cubicBezTo>
                    <a:cubicBezTo>
                      <a:pt x="1171" y="4612"/>
                      <a:pt x="781" y="5002"/>
                      <a:pt x="488" y="5490"/>
                    </a:cubicBezTo>
                    <a:cubicBezTo>
                      <a:pt x="195" y="5978"/>
                      <a:pt x="0" y="6564"/>
                      <a:pt x="0" y="7149"/>
                    </a:cubicBezTo>
                    <a:cubicBezTo>
                      <a:pt x="0" y="7540"/>
                      <a:pt x="98" y="7832"/>
                      <a:pt x="293" y="8223"/>
                    </a:cubicBezTo>
                    <a:cubicBezTo>
                      <a:pt x="390" y="8516"/>
                      <a:pt x="683" y="8711"/>
                      <a:pt x="976" y="9003"/>
                    </a:cubicBezTo>
                    <a:cubicBezTo>
                      <a:pt x="1171" y="9199"/>
                      <a:pt x="1562" y="9296"/>
                      <a:pt x="1854" y="9296"/>
                    </a:cubicBezTo>
                    <a:cubicBezTo>
                      <a:pt x="2342" y="9296"/>
                      <a:pt x="2733" y="9101"/>
                      <a:pt x="3123" y="8808"/>
                    </a:cubicBezTo>
                    <a:cubicBezTo>
                      <a:pt x="3416" y="8516"/>
                      <a:pt x="3611" y="8223"/>
                      <a:pt x="3709" y="7832"/>
                    </a:cubicBezTo>
                    <a:cubicBezTo>
                      <a:pt x="3806" y="8125"/>
                      <a:pt x="3806" y="8516"/>
                      <a:pt x="4001" y="9101"/>
                    </a:cubicBezTo>
                    <a:lnTo>
                      <a:pt x="5465" y="9101"/>
                    </a:lnTo>
                    <a:cubicBezTo>
                      <a:pt x="5368" y="8418"/>
                      <a:pt x="5368" y="7637"/>
                      <a:pt x="5368" y="6954"/>
                    </a:cubicBezTo>
                    <a:lnTo>
                      <a:pt x="5368" y="2855"/>
                    </a:lnTo>
                    <a:cubicBezTo>
                      <a:pt x="5368" y="2074"/>
                      <a:pt x="5172" y="1294"/>
                      <a:pt x="4782" y="708"/>
                    </a:cubicBezTo>
                    <a:cubicBezTo>
                      <a:pt x="4357" y="283"/>
                      <a:pt x="3710" y="6"/>
                      <a:pt x="3099" y="6"/>
                    </a:cubicBezTo>
                    <a:cubicBezTo>
                      <a:pt x="3008" y="6"/>
                      <a:pt x="2918" y="12"/>
                      <a:pt x="2830" y="25"/>
                    </a:cubicBezTo>
                    <a:cubicBezTo>
                      <a:pt x="2716" y="9"/>
                      <a:pt x="2603" y="1"/>
                      <a:pt x="24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5952125" y="3474750"/>
                <a:ext cx="102500" cy="295250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11810" extrusionOk="0">
                    <a:moveTo>
                      <a:pt x="977" y="1"/>
                    </a:moveTo>
                    <a:lnTo>
                      <a:pt x="977" y="2636"/>
                    </a:lnTo>
                    <a:lnTo>
                      <a:pt x="1" y="2636"/>
                    </a:lnTo>
                    <a:lnTo>
                      <a:pt x="1" y="3709"/>
                    </a:lnTo>
                    <a:lnTo>
                      <a:pt x="977" y="3709"/>
                    </a:lnTo>
                    <a:lnTo>
                      <a:pt x="977" y="9662"/>
                    </a:lnTo>
                    <a:cubicBezTo>
                      <a:pt x="879" y="10150"/>
                      <a:pt x="1074" y="10736"/>
                      <a:pt x="1465" y="11224"/>
                    </a:cubicBezTo>
                    <a:cubicBezTo>
                      <a:pt x="1758" y="11614"/>
                      <a:pt x="2343" y="11809"/>
                      <a:pt x="2929" y="11809"/>
                    </a:cubicBezTo>
                    <a:cubicBezTo>
                      <a:pt x="3319" y="11809"/>
                      <a:pt x="3612" y="11712"/>
                      <a:pt x="4002" y="11712"/>
                    </a:cubicBezTo>
                    <a:lnTo>
                      <a:pt x="4002" y="10443"/>
                    </a:lnTo>
                    <a:cubicBezTo>
                      <a:pt x="3905" y="10492"/>
                      <a:pt x="3807" y="10516"/>
                      <a:pt x="3709" y="10516"/>
                    </a:cubicBezTo>
                    <a:cubicBezTo>
                      <a:pt x="3612" y="10516"/>
                      <a:pt x="3514" y="10492"/>
                      <a:pt x="3417" y="10443"/>
                    </a:cubicBezTo>
                    <a:cubicBezTo>
                      <a:pt x="3364" y="10469"/>
                      <a:pt x="3305" y="10481"/>
                      <a:pt x="3244" y="10481"/>
                    </a:cubicBezTo>
                    <a:cubicBezTo>
                      <a:pt x="3079" y="10481"/>
                      <a:pt x="2903" y="10391"/>
                      <a:pt x="2831" y="10248"/>
                    </a:cubicBezTo>
                    <a:cubicBezTo>
                      <a:pt x="2636" y="10053"/>
                      <a:pt x="2636" y="9760"/>
                      <a:pt x="2636" y="9467"/>
                    </a:cubicBezTo>
                    <a:lnTo>
                      <a:pt x="2636" y="3709"/>
                    </a:lnTo>
                    <a:lnTo>
                      <a:pt x="4100" y="3709"/>
                    </a:lnTo>
                    <a:lnTo>
                      <a:pt x="4100" y="2636"/>
                    </a:lnTo>
                    <a:lnTo>
                      <a:pt x="2636" y="2636"/>
                    </a:lnTo>
                    <a:lnTo>
                      <a:pt x="26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6086325" y="3462550"/>
                <a:ext cx="41500" cy="3050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2200" extrusionOk="0">
                    <a:moveTo>
                      <a:pt x="1" y="1"/>
                    </a:moveTo>
                    <a:lnTo>
                      <a:pt x="1" y="1757"/>
                    </a:lnTo>
                    <a:lnTo>
                      <a:pt x="1660" y="1757"/>
                    </a:lnTo>
                    <a:lnTo>
                      <a:pt x="1660" y="1"/>
                    </a:lnTo>
                    <a:close/>
                    <a:moveTo>
                      <a:pt x="1" y="3124"/>
                    </a:moveTo>
                    <a:lnTo>
                      <a:pt x="1" y="12200"/>
                    </a:lnTo>
                    <a:lnTo>
                      <a:pt x="1660" y="12200"/>
                    </a:lnTo>
                    <a:lnTo>
                      <a:pt x="1660" y="31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6169275" y="3538200"/>
                <a:ext cx="134225" cy="229975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9199" extrusionOk="0">
                    <a:moveTo>
                      <a:pt x="2636" y="1171"/>
                    </a:moveTo>
                    <a:cubicBezTo>
                      <a:pt x="2928" y="1171"/>
                      <a:pt x="3124" y="1269"/>
                      <a:pt x="3319" y="1464"/>
                    </a:cubicBezTo>
                    <a:cubicBezTo>
                      <a:pt x="3416" y="1659"/>
                      <a:pt x="3514" y="1854"/>
                      <a:pt x="3612" y="2147"/>
                    </a:cubicBezTo>
                    <a:lnTo>
                      <a:pt x="3612" y="3221"/>
                    </a:lnTo>
                    <a:lnTo>
                      <a:pt x="3612" y="6051"/>
                    </a:lnTo>
                    <a:lnTo>
                      <a:pt x="3612" y="7027"/>
                    </a:lnTo>
                    <a:cubicBezTo>
                      <a:pt x="3514" y="7319"/>
                      <a:pt x="3416" y="7515"/>
                      <a:pt x="3319" y="7710"/>
                    </a:cubicBezTo>
                    <a:cubicBezTo>
                      <a:pt x="3124" y="7905"/>
                      <a:pt x="2928" y="8003"/>
                      <a:pt x="2636" y="8003"/>
                    </a:cubicBezTo>
                    <a:cubicBezTo>
                      <a:pt x="2440" y="8003"/>
                      <a:pt x="2148" y="7905"/>
                      <a:pt x="1953" y="7710"/>
                    </a:cubicBezTo>
                    <a:cubicBezTo>
                      <a:pt x="1855" y="7515"/>
                      <a:pt x="1757" y="7319"/>
                      <a:pt x="1757" y="7124"/>
                    </a:cubicBezTo>
                    <a:lnTo>
                      <a:pt x="1757" y="6051"/>
                    </a:lnTo>
                    <a:lnTo>
                      <a:pt x="1757" y="3221"/>
                    </a:lnTo>
                    <a:lnTo>
                      <a:pt x="1757" y="2147"/>
                    </a:lnTo>
                    <a:cubicBezTo>
                      <a:pt x="1757" y="1854"/>
                      <a:pt x="1855" y="1659"/>
                      <a:pt x="1953" y="1464"/>
                    </a:cubicBezTo>
                    <a:cubicBezTo>
                      <a:pt x="2148" y="1269"/>
                      <a:pt x="2440" y="1171"/>
                      <a:pt x="2636" y="1171"/>
                    </a:cubicBezTo>
                    <a:close/>
                    <a:moveTo>
                      <a:pt x="2684" y="0"/>
                    </a:moveTo>
                    <a:cubicBezTo>
                      <a:pt x="1953" y="0"/>
                      <a:pt x="1221" y="293"/>
                      <a:pt x="684" y="878"/>
                    </a:cubicBezTo>
                    <a:cubicBezTo>
                      <a:pt x="196" y="1562"/>
                      <a:pt x="1" y="2440"/>
                      <a:pt x="1" y="3318"/>
                    </a:cubicBezTo>
                    <a:lnTo>
                      <a:pt x="1" y="5953"/>
                    </a:lnTo>
                    <a:cubicBezTo>
                      <a:pt x="1" y="6831"/>
                      <a:pt x="196" y="7612"/>
                      <a:pt x="684" y="8393"/>
                    </a:cubicBezTo>
                    <a:cubicBezTo>
                      <a:pt x="1221" y="8930"/>
                      <a:pt x="1953" y="9198"/>
                      <a:pt x="2684" y="9198"/>
                    </a:cubicBezTo>
                    <a:cubicBezTo>
                      <a:pt x="3416" y="9198"/>
                      <a:pt x="4148" y="8930"/>
                      <a:pt x="4685" y="8393"/>
                    </a:cubicBezTo>
                    <a:cubicBezTo>
                      <a:pt x="5173" y="7612"/>
                      <a:pt x="5368" y="6734"/>
                      <a:pt x="5271" y="5953"/>
                    </a:cubicBezTo>
                    <a:lnTo>
                      <a:pt x="5271" y="3318"/>
                    </a:lnTo>
                    <a:cubicBezTo>
                      <a:pt x="5368" y="2440"/>
                      <a:pt x="5173" y="1562"/>
                      <a:pt x="4685" y="878"/>
                    </a:cubicBezTo>
                    <a:cubicBezTo>
                      <a:pt x="4148" y="293"/>
                      <a:pt x="3416" y="0"/>
                      <a:pt x="26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6337625" y="3537575"/>
                <a:ext cx="131775" cy="22997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9199" extrusionOk="0">
                    <a:moveTo>
                      <a:pt x="4104" y="0"/>
                    </a:moveTo>
                    <a:cubicBezTo>
                      <a:pt x="4038" y="0"/>
                      <a:pt x="3971" y="8"/>
                      <a:pt x="3904" y="25"/>
                    </a:cubicBezTo>
                    <a:cubicBezTo>
                      <a:pt x="3026" y="25"/>
                      <a:pt x="2245" y="415"/>
                      <a:pt x="1660" y="1001"/>
                    </a:cubicBezTo>
                    <a:lnTo>
                      <a:pt x="1660" y="123"/>
                    </a:lnTo>
                    <a:lnTo>
                      <a:pt x="1" y="123"/>
                    </a:lnTo>
                    <a:lnTo>
                      <a:pt x="1" y="9199"/>
                    </a:lnTo>
                    <a:lnTo>
                      <a:pt x="1660" y="9199"/>
                    </a:lnTo>
                    <a:lnTo>
                      <a:pt x="1660" y="1879"/>
                    </a:lnTo>
                    <a:cubicBezTo>
                      <a:pt x="1952" y="1587"/>
                      <a:pt x="2343" y="1294"/>
                      <a:pt x="2831" y="1294"/>
                    </a:cubicBezTo>
                    <a:cubicBezTo>
                      <a:pt x="3026" y="1294"/>
                      <a:pt x="3319" y="1391"/>
                      <a:pt x="3416" y="1587"/>
                    </a:cubicBezTo>
                    <a:cubicBezTo>
                      <a:pt x="3514" y="1782"/>
                      <a:pt x="3611" y="2074"/>
                      <a:pt x="3514" y="2367"/>
                    </a:cubicBezTo>
                    <a:lnTo>
                      <a:pt x="3514" y="9101"/>
                    </a:lnTo>
                    <a:lnTo>
                      <a:pt x="5271" y="9101"/>
                    </a:lnTo>
                    <a:lnTo>
                      <a:pt x="5271" y="1782"/>
                    </a:lnTo>
                    <a:cubicBezTo>
                      <a:pt x="5271" y="1391"/>
                      <a:pt x="5173" y="903"/>
                      <a:pt x="4880" y="513"/>
                    </a:cubicBezTo>
                    <a:cubicBezTo>
                      <a:pt x="4718" y="190"/>
                      <a:pt x="4423" y="0"/>
                      <a:pt x="41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6498650" y="3537725"/>
                <a:ext cx="124450" cy="232275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9291" extrusionOk="0">
                    <a:moveTo>
                      <a:pt x="2307" y="0"/>
                    </a:moveTo>
                    <a:cubicBezTo>
                      <a:pt x="1800" y="0"/>
                      <a:pt x="1303" y="266"/>
                      <a:pt x="879" y="605"/>
                    </a:cubicBezTo>
                    <a:cubicBezTo>
                      <a:pt x="391" y="995"/>
                      <a:pt x="196" y="1581"/>
                      <a:pt x="196" y="2264"/>
                    </a:cubicBezTo>
                    <a:cubicBezTo>
                      <a:pt x="196" y="2654"/>
                      <a:pt x="293" y="3044"/>
                      <a:pt x="489" y="3435"/>
                    </a:cubicBezTo>
                    <a:cubicBezTo>
                      <a:pt x="684" y="3825"/>
                      <a:pt x="977" y="4118"/>
                      <a:pt x="1269" y="4411"/>
                    </a:cubicBezTo>
                    <a:lnTo>
                      <a:pt x="2831" y="5679"/>
                    </a:lnTo>
                    <a:cubicBezTo>
                      <a:pt x="3319" y="6070"/>
                      <a:pt x="3514" y="6558"/>
                      <a:pt x="3612" y="7046"/>
                    </a:cubicBezTo>
                    <a:cubicBezTo>
                      <a:pt x="3612" y="7338"/>
                      <a:pt x="3514" y="7534"/>
                      <a:pt x="3319" y="7729"/>
                    </a:cubicBezTo>
                    <a:cubicBezTo>
                      <a:pt x="3124" y="7924"/>
                      <a:pt x="2831" y="8022"/>
                      <a:pt x="2636" y="8022"/>
                    </a:cubicBezTo>
                    <a:cubicBezTo>
                      <a:pt x="2245" y="8022"/>
                      <a:pt x="1952" y="7826"/>
                      <a:pt x="1757" y="7631"/>
                    </a:cubicBezTo>
                    <a:cubicBezTo>
                      <a:pt x="1562" y="7143"/>
                      <a:pt x="1367" y="6753"/>
                      <a:pt x="1367" y="6265"/>
                    </a:cubicBezTo>
                    <a:lnTo>
                      <a:pt x="1" y="6753"/>
                    </a:lnTo>
                    <a:cubicBezTo>
                      <a:pt x="1" y="7436"/>
                      <a:pt x="293" y="8022"/>
                      <a:pt x="781" y="8607"/>
                    </a:cubicBezTo>
                    <a:cubicBezTo>
                      <a:pt x="1172" y="8997"/>
                      <a:pt x="1855" y="9290"/>
                      <a:pt x="2440" y="9290"/>
                    </a:cubicBezTo>
                    <a:cubicBezTo>
                      <a:pt x="3124" y="9290"/>
                      <a:pt x="3807" y="9095"/>
                      <a:pt x="4295" y="8607"/>
                    </a:cubicBezTo>
                    <a:cubicBezTo>
                      <a:pt x="4783" y="8217"/>
                      <a:pt x="4978" y="7534"/>
                      <a:pt x="4978" y="6948"/>
                    </a:cubicBezTo>
                    <a:cubicBezTo>
                      <a:pt x="4978" y="6460"/>
                      <a:pt x="4880" y="5972"/>
                      <a:pt x="4587" y="5582"/>
                    </a:cubicBezTo>
                    <a:cubicBezTo>
                      <a:pt x="4392" y="5191"/>
                      <a:pt x="4100" y="4801"/>
                      <a:pt x="3709" y="4508"/>
                    </a:cubicBezTo>
                    <a:lnTo>
                      <a:pt x="2148" y="3044"/>
                    </a:lnTo>
                    <a:cubicBezTo>
                      <a:pt x="1855" y="2752"/>
                      <a:pt x="1757" y="2459"/>
                      <a:pt x="1757" y="2068"/>
                    </a:cubicBezTo>
                    <a:cubicBezTo>
                      <a:pt x="1757" y="1873"/>
                      <a:pt x="1855" y="1581"/>
                      <a:pt x="1952" y="1483"/>
                    </a:cubicBezTo>
                    <a:cubicBezTo>
                      <a:pt x="2148" y="1288"/>
                      <a:pt x="2343" y="1190"/>
                      <a:pt x="2636" y="1190"/>
                    </a:cubicBezTo>
                    <a:cubicBezTo>
                      <a:pt x="2928" y="1190"/>
                      <a:pt x="3221" y="1288"/>
                      <a:pt x="3416" y="1581"/>
                    </a:cubicBezTo>
                    <a:cubicBezTo>
                      <a:pt x="3612" y="1971"/>
                      <a:pt x="3709" y="2361"/>
                      <a:pt x="3709" y="2849"/>
                    </a:cubicBezTo>
                    <a:lnTo>
                      <a:pt x="4880" y="2361"/>
                    </a:lnTo>
                    <a:cubicBezTo>
                      <a:pt x="4880" y="1776"/>
                      <a:pt x="4587" y="1190"/>
                      <a:pt x="4197" y="702"/>
                    </a:cubicBezTo>
                    <a:cubicBezTo>
                      <a:pt x="3807" y="214"/>
                      <a:pt x="3221" y="19"/>
                      <a:pt x="2538" y="19"/>
                    </a:cubicBezTo>
                    <a:cubicBezTo>
                      <a:pt x="2461" y="6"/>
                      <a:pt x="2384" y="0"/>
                      <a:pt x="2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3766075" y="3935225"/>
                <a:ext cx="102500" cy="303200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12128" extrusionOk="0">
                    <a:moveTo>
                      <a:pt x="2803" y="1"/>
                    </a:moveTo>
                    <a:cubicBezTo>
                      <a:pt x="2463" y="1"/>
                      <a:pt x="2094" y="160"/>
                      <a:pt x="1855" y="319"/>
                    </a:cubicBezTo>
                    <a:cubicBezTo>
                      <a:pt x="1562" y="514"/>
                      <a:pt x="1367" y="807"/>
                      <a:pt x="1269" y="1198"/>
                    </a:cubicBezTo>
                    <a:cubicBezTo>
                      <a:pt x="1171" y="1686"/>
                      <a:pt x="1074" y="2173"/>
                      <a:pt x="1074" y="2661"/>
                    </a:cubicBezTo>
                    <a:lnTo>
                      <a:pt x="1074" y="3149"/>
                    </a:lnTo>
                    <a:lnTo>
                      <a:pt x="0" y="3149"/>
                    </a:lnTo>
                    <a:lnTo>
                      <a:pt x="0" y="4418"/>
                    </a:lnTo>
                    <a:lnTo>
                      <a:pt x="1074" y="4418"/>
                    </a:lnTo>
                    <a:lnTo>
                      <a:pt x="1171" y="12128"/>
                    </a:lnTo>
                    <a:lnTo>
                      <a:pt x="2831" y="12128"/>
                    </a:lnTo>
                    <a:lnTo>
                      <a:pt x="2831" y="4418"/>
                    </a:lnTo>
                    <a:lnTo>
                      <a:pt x="4099" y="4418"/>
                    </a:lnTo>
                    <a:lnTo>
                      <a:pt x="4099" y="3247"/>
                    </a:lnTo>
                    <a:lnTo>
                      <a:pt x="2733" y="3247"/>
                    </a:lnTo>
                    <a:lnTo>
                      <a:pt x="2733" y="2466"/>
                    </a:lnTo>
                    <a:cubicBezTo>
                      <a:pt x="2733" y="2173"/>
                      <a:pt x="2831" y="1881"/>
                      <a:pt x="2928" y="1588"/>
                    </a:cubicBezTo>
                    <a:cubicBezTo>
                      <a:pt x="3026" y="1393"/>
                      <a:pt x="3318" y="1295"/>
                      <a:pt x="3514" y="1295"/>
                    </a:cubicBezTo>
                    <a:lnTo>
                      <a:pt x="4099" y="1295"/>
                    </a:lnTo>
                    <a:lnTo>
                      <a:pt x="4099" y="124"/>
                    </a:lnTo>
                    <a:cubicBezTo>
                      <a:pt x="3611" y="26"/>
                      <a:pt x="3318" y="26"/>
                      <a:pt x="3026" y="26"/>
                    </a:cubicBezTo>
                    <a:cubicBezTo>
                      <a:pt x="2954" y="9"/>
                      <a:pt x="2879" y="1"/>
                      <a:pt x="28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3888050" y="4011500"/>
                <a:ext cx="131775" cy="22997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9199" extrusionOk="0">
                    <a:moveTo>
                      <a:pt x="2636" y="1172"/>
                    </a:moveTo>
                    <a:cubicBezTo>
                      <a:pt x="2929" y="1172"/>
                      <a:pt x="3124" y="1269"/>
                      <a:pt x="3319" y="1465"/>
                    </a:cubicBezTo>
                    <a:cubicBezTo>
                      <a:pt x="3417" y="1660"/>
                      <a:pt x="3514" y="1855"/>
                      <a:pt x="3514" y="2148"/>
                    </a:cubicBezTo>
                    <a:cubicBezTo>
                      <a:pt x="3514" y="2441"/>
                      <a:pt x="3514" y="2831"/>
                      <a:pt x="3514" y="3221"/>
                    </a:cubicBezTo>
                    <a:lnTo>
                      <a:pt x="3514" y="6051"/>
                    </a:lnTo>
                    <a:cubicBezTo>
                      <a:pt x="3514" y="6344"/>
                      <a:pt x="3514" y="6735"/>
                      <a:pt x="3514" y="7027"/>
                    </a:cubicBezTo>
                    <a:cubicBezTo>
                      <a:pt x="3514" y="7320"/>
                      <a:pt x="3417" y="7515"/>
                      <a:pt x="3319" y="7711"/>
                    </a:cubicBezTo>
                    <a:cubicBezTo>
                      <a:pt x="3124" y="7906"/>
                      <a:pt x="2929" y="8003"/>
                      <a:pt x="2636" y="8003"/>
                    </a:cubicBezTo>
                    <a:cubicBezTo>
                      <a:pt x="2343" y="8003"/>
                      <a:pt x="2148" y="7906"/>
                      <a:pt x="1953" y="7808"/>
                    </a:cubicBezTo>
                    <a:cubicBezTo>
                      <a:pt x="1855" y="7613"/>
                      <a:pt x="1758" y="7320"/>
                      <a:pt x="1758" y="7125"/>
                    </a:cubicBezTo>
                    <a:cubicBezTo>
                      <a:pt x="1660" y="6735"/>
                      <a:pt x="1660" y="6442"/>
                      <a:pt x="1758" y="6051"/>
                    </a:cubicBezTo>
                    <a:lnTo>
                      <a:pt x="1758" y="3221"/>
                    </a:lnTo>
                    <a:cubicBezTo>
                      <a:pt x="1660" y="2831"/>
                      <a:pt x="1660" y="2441"/>
                      <a:pt x="1758" y="2148"/>
                    </a:cubicBezTo>
                    <a:cubicBezTo>
                      <a:pt x="1758" y="1855"/>
                      <a:pt x="1855" y="1660"/>
                      <a:pt x="1953" y="1465"/>
                    </a:cubicBezTo>
                    <a:cubicBezTo>
                      <a:pt x="2148" y="1269"/>
                      <a:pt x="2343" y="1172"/>
                      <a:pt x="2636" y="1172"/>
                    </a:cubicBezTo>
                    <a:close/>
                    <a:moveTo>
                      <a:pt x="2636" y="1"/>
                    </a:moveTo>
                    <a:cubicBezTo>
                      <a:pt x="1904" y="1"/>
                      <a:pt x="1172" y="294"/>
                      <a:pt x="587" y="879"/>
                    </a:cubicBezTo>
                    <a:cubicBezTo>
                      <a:pt x="196" y="1562"/>
                      <a:pt x="1" y="2441"/>
                      <a:pt x="1" y="3319"/>
                    </a:cubicBezTo>
                    <a:lnTo>
                      <a:pt x="1" y="5954"/>
                    </a:lnTo>
                    <a:cubicBezTo>
                      <a:pt x="1" y="6832"/>
                      <a:pt x="196" y="7613"/>
                      <a:pt x="587" y="8394"/>
                    </a:cubicBezTo>
                    <a:cubicBezTo>
                      <a:pt x="1172" y="8930"/>
                      <a:pt x="1904" y="9199"/>
                      <a:pt x="2636" y="9199"/>
                    </a:cubicBezTo>
                    <a:cubicBezTo>
                      <a:pt x="3368" y="9199"/>
                      <a:pt x="4100" y="8930"/>
                      <a:pt x="4685" y="8394"/>
                    </a:cubicBezTo>
                    <a:cubicBezTo>
                      <a:pt x="5076" y="7613"/>
                      <a:pt x="5271" y="6735"/>
                      <a:pt x="5271" y="5954"/>
                    </a:cubicBezTo>
                    <a:lnTo>
                      <a:pt x="5271" y="3319"/>
                    </a:lnTo>
                    <a:cubicBezTo>
                      <a:pt x="5271" y="2441"/>
                      <a:pt x="5076" y="1562"/>
                      <a:pt x="4685" y="879"/>
                    </a:cubicBezTo>
                    <a:cubicBezTo>
                      <a:pt x="4100" y="294"/>
                      <a:pt x="3368" y="1"/>
                      <a:pt x="26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4058850" y="4009075"/>
                <a:ext cx="97625" cy="22935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9174" extrusionOk="0">
                    <a:moveTo>
                      <a:pt x="3709" y="0"/>
                    </a:moveTo>
                    <a:cubicBezTo>
                      <a:pt x="3319" y="0"/>
                      <a:pt x="2928" y="98"/>
                      <a:pt x="2635" y="293"/>
                    </a:cubicBezTo>
                    <a:cubicBezTo>
                      <a:pt x="2245" y="586"/>
                      <a:pt x="1855" y="976"/>
                      <a:pt x="1659" y="1464"/>
                    </a:cubicBezTo>
                    <a:lnTo>
                      <a:pt x="1659" y="195"/>
                    </a:lnTo>
                    <a:lnTo>
                      <a:pt x="0" y="195"/>
                    </a:lnTo>
                    <a:lnTo>
                      <a:pt x="0" y="9174"/>
                    </a:lnTo>
                    <a:lnTo>
                      <a:pt x="1659" y="9174"/>
                    </a:lnTo>
                    <a:lnTo>
                      <a:pt x="1659" y="2538"/>
                    </a:lnTo>
                    <a:cubicBezTo>
                      <a:pt x="1855" y="2245"/>
                      <a:pt x="2050" y="2050"/>
                      <a:pt x="2245" y="1854"/>
                    </a:cubicBezTo>
                    <a:cubicBezTo>
                      <a:pt x="2538" y="1757"/>
                      <a:pt x="2733" y="1659"/>
                      <a:pt x="3026" y="1659"/>
                    </a:cubicBezTo>
                    <a:cubicBezTo>
                      <a:pt x="3319" y="1659"/>
                      <a:pt x="3611" y="1757"/>
                      <a:pt x="3904" y="1854"/>
                    </a:cubicBezTo>
                    <a:lnTo>
                      <a:pt x="39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4276000" y="3923225"/>
                <a:ext cx="156175" cy="315200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12608" extrusionOk="0">
                    <a:moveTo>
                      <a:pt x="2946" y="1247"/>
                    </a:moveTo>
                    <a:cubicBezTo>
                      <a:pt x="3263" y="1247"/>
                      <a:pt x="3559" y="1316"/>
                      <a:pt x="3904" y="1385"/>
                    </a:cubicBezTo>
                    <a:cubicBezTo>
                      <a:pt x="4197" y="1580"/>
                      <a:pt x="4392" y="1775"/>
                      <a:pt x="4489" y="2068"/>
                    </a:cubicBezTo>
                    <a:cubicBezTo>
                      <a:pt x="4587" y="2556"/>
                      <a:pt x="4587" y="3044"/>
                      <a:pt x="4587" y="3532"/>
                    </a:cubicBezTo>
                    <a:cubicBezTo>
                      <a:pt x="4587" y="3922"/>
                      <a:pt x="4489" y="4313"/>
                      <a:pt x="4392" y="4703"/>
                    </a:cubicBezTo>
                    <a:cubicBezTo>
                      <a:pt x="4294" y="4996"/>
                      <a:pt x="4001" y="5191"/>
                      <a:pt x="3709" y="5288"/>
                    </a:cubicBezTo>
                    <a:cubicBezTo>
                      <a:pt x="3318" y="5484"/>
                      <a:pt x="2928" y="5484"/>
                      <a:pt x="2538" y="5484"/>
                    </a:cubicBezTo>
                    <a:lnTo>
                      <a:pt x="1757" y="5484"/>
                    </a:lnTo>
                    <a:lnTo>
                      <a:pt x="1757" y="1287"/>
                    </a:lnTo>
                    <a:lnTo>
                      <a:pt x="2538" y="1287"/>
                    </a:lnTo>
                    <a:cubicBezTo>
                      <a:pt x="2680" y="1259"/>
                      <a:pt x="2815" y="1247"/>
                      <a:pt x="2946" y="1247"/>
                    </a:cubicBezTo>
                    <a:close/>
                    <a:moveTo>
                      <a:pt x="3452" y="0"/>
                    </a:moveTo>
                    <a:cubicBezTo>
                      <a:pt x="3343" y="0"/>
                      <a:pt x="3233" y="6"/>
                      <a:pt x="3123" y="19"/>
                    </a:cubicBezTo>
                    <a:lnTo>
                      <a:pt x="0" y="19"/>
                    </a:lnTo>
                    <a:lnTo>
                      <a:pt x="0" y="12608"/>
                    </a:lnTo>
                    <a:lnTo>
                      <a:pt x="1757" y="12608"/>
                    </a:lnTo>
                    <a:lnTo>
                      <a:pt x="1757" y="6752"/>
                    </a:lnTo>
                    <a:lnTo>
                      <a:pt x="3123" y="6752"/>
                    </a:lnTo>
                    <a:cubicBezTo>
                      <a:pt x="3235" y="6765"/>
                      <a:pt x="3345" y="6771"/>
                      <a:pt x="3453" y="6771"/>
                    </a:cubicBezTo>
                    <a:cubicBezTo>
                      <a:pt x="4198" y="6771"/>
                      <a:pt x="4869" y="6483"/>
                      <a:pt x="5465" y="5972"/>
                    </a:cubicBezTo>
                    <a:cubicBezTo>
                      <a:pt x="6051" y="5288"/>
                      <a:pt x="6246" y="4410"/>
                      <a:pt x="6246" y="3532"/>
                    </a:cubicBezTo>
                    <a:cubicBezTo>
                      <a:pt x="6246" y="2556"/>
                      <a:pt x="6051" y="1678"/>
                      <a:pt x="5465" y="897"/>
                    </a:cubicBezTo>
                    <a:cubicBezTo>
                      <a:pt x="4953" y="299"/>
                      <a:pt x="4216" y="0"/>
                      <a:pt x="34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4458975" y="4009075"/>
                <a:ext cx="100050" cy="229350"/>
              </a:xfrm>
              <a:custGeom>
                <a:avLst/>
                <a:gdLst/>
                <a:ahLst/>
                <a:cxnLst/>
                <a:rect l="l" t="t" r="r" b="b"/>
                <a:pathLst>
                  <a:path w="4002" h="9174" extrusionOk="0">
                    <a:moveTo>
                      <a:pt x="3709" y="0"/>
                    </a:moveTo>
                    <a:cubicBezTo>
                      <a:pt x="3319" y="0"/>
                      <a:pt x="2928" y="98"/>
                      <a:pt x="2636" y="293"/>
                    </a:cubicBezTo>
                    <a:cubicBezTo>
                      <a:pt x="2245" y="586"/>
                      <a:pt x="1952" y="976"/>
                      <a:pt x="1660" y="1464"/>
                    </a:cubicBezTo>
                    <a:lnTo>
                      <a:pt x="1660" y="195"/>
                    </a:lnTo>
                    <a:lnTo>
                      <a:pt x="1" y="195"/>
                    </a:lnTo>
                    <a:lnTo>
                      <a:pt x="1" y="9174"/>
                    </a:lnTo>
                    <a:lnTo>
                      <a:pt x="1660" y="9174"/>
                    </a:lnTo>
                    <a:lnTo>
                      <a:pt x="1660" y="2538"/>
                    </a:lnTo>
                    <a:cubicBezTo>
                      <a:pt x="1855" y="2245"/>
                      <a:pt x="2050" y="2050"/>
                      <a:pt x="2343" y="1854"/>
                    </a:cubicBezTo>
                    <a:cubicBezTo>
                      <a:pt x="2538" y="1757"/>
                      <a:pt x="2831" y="1659"/>
                      <a:pt x="3026" y="1659"/>
                    </a:cubicBezTo>
                    <a:cubicBezTo>
                      <a:pt x="3319" y="1659"/>
                      <a:pt x="3709" y="1757"/>
                      <a:pt x="4002" y="1854"/>
                    </a:cubicBezTo>
                    <a:lnTo>
                      <a:pt x="40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4578525" y="4011500"/>
                <a:ext cx="134225" cy="229975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9199" extrusionOk="0">
                    <a:moveTo>
                      <a:pt x="2636" y="1172"/>
                    </a:moveTo>
                    <a:cubicBezTo>
                      <a:pt x="2928" y="1172"/>
                      <a:pt x="3124" y="1269"/>
                      <a:pt x="3319" y="1465"/>
                    </a:cubicBezTo>
                    <a:cubicBezTo>
                      <a:pt x="3416" y="1660"/>
                      <a:pt x="3514" y="1855"/>
                      <a:pt x="3611" y="2148"/>
                    </a:cubicBezTo>
                    <a:lnTo>
                      <a:pt x="3611" y="3221"/>
                    </a:lnTo>
                    <a:lnTo>
                      <a:pt x="3611" y="6051"/>
                    </a:lnTo>
                    <a:lnTo>
                      <a:pt x="3611" y="7027"/>
                    </a:lnTo>
                    <a:cubicBezTo>
                      <a:pt x="3514" y="7320"/>
                      <a:pt x="3416" y="7515"/>
                      <a:pt x="3319" y="7711"/>
                    </a:cubicBezTo>
                    <a:cubicBezTo>
                      <a:pt x="3124" y="7906"/>
                      <a:pt x="2928" y="8003"/>
                      <a:pt x="2636" y="8003"/>
                    </a:cubicBezTo>
                    <a:cubicBezTo>
                      <a:pt x="2440" y="8003"/>
                      <a:pt x="2148" y="7906"/>
                      <a:pt x="1952" y="7808"/>
                    </a:cubicBezTo>
                    <a:cubicBezTo>
                      <a:pt x="1855" y="7613"/>
                      <a:pt x="1757" y="7320"/>
                      <a:pt x="1757" y="7125"/>
                    </a:cubicBezTo>
                    <a:lnTo>
                      <a:pt x="1757" y="6051"/>
                    </a:lnTo>
                    <a:lnTo>
                      <a:pt x="1757" y="3221"/>
                    </a:lnTo>
                    <a:lnTo>
                      <a:pt x="1757" y="2148"/>
                    </a:lnTo>
                    <a:cubicBezTo>
                      <a:pt x="1757" y="1855"/>
                      <a:pt x="1855" y="1660"/>
                      <a:pt x="1952" y="1465"/>
                    </a:cubicBezTo>
                    <a:cubicBezTo>
                      <a:pt x="2148" y="1269"/>
                      <a:pt x="2440" y="1172"/>
                      <a:pt x="2636" y="1172"/>
                    </a:cubicBezTo>
                    <a:close/>
                    <a:moveTo>
                      <a:pt x="2684" y="1"/>
                    </a:moveTo>
                    <a:cubicBezTo>
                      <a:pt x="1952" y="1"/>
                      <a:pt x="1220" y="294"/>
                      <a:pt x="684" y="879"/>
                    </a:cubicBezTo>
                    <a:cubicBezTo>
                      <a:pt x="196" y="1562"/>
                      <a:pt x="1" y="2441"/>
                      <a:pt x="1" y="3319"/>
                    </a:cubicBezTo>
                    <a:lnTo>
                      <a:pt x="1" y="5954"/>
                    </a:lnTo>
                    <a:cubicBezTo>
                      <a:pt x="1" y="6832"/>
                      <a:pt x="196" y="7613"/>
                      <a:pt x="684" y="8394"/>
                    </a:cubicBezTo>
                    <a:cubicBezTo>
                      <a:pt x="1220" y="8930"/>
                      <a:pt x="1952" y="9199"/>
                      <a:pt x="2684" y="9199"/>
                    </a:cubicBezTo>
                    <a:cubicBezTo>
                      <a:pt x="3416" y="9199"/>
                      <a:pt x="4148" y="8930"/>
                      <a:pt x="4685" y="8394"/>
                    </a:cubicBezTo>
                    <a:cubicBezTo>
                      <a:pt x="5173" y="7613"/>
                      <a:pt x="5368" y="6735"/>
                      <a:pt x="5271" y="5954"/>
                    </a:cubicBezTo>
                    <a:lnTo>
                      <a:pt x="5271" y="3319"/>
                    </a:lnTo>
                    <a:cubicBezTo>
                      <a:pt x="5368" y="2441"/>
                      <a:pt x="5173" y="1562"/>
                      <a:pt x="4685" y="879"/>
                    </a:cubicBezTo>
                    <a:cubicBezTo>
                      <a:pt x="4148" y="294"/>
                      <a:pt x="3416" y="1"/>
                      <a:pt x="26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4734675" y="3935225"/>
                <a:ext cx="102500" cy="303200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12128" extrusionOk="0">
                    <a:moveTo>
                      <a:pt x="2803" y="1"/>
                    </a:moveTo>
                    <a:cubicBezTo>
                      <a:pt x="2463" y="1"/>
                      <a:pt x="2094" y="160"/>
                      <a:pt x="1855" y="319"/>
                    </a:cubicBezTo>
                    <a:cubicBezTo>
                      <a:pt x="1562" y="514"/>
                      <a:pt x="1269" y="807"/>
                      <a:pt x="1269" y="1198"/>
                    </a:cubicBezTo>
                    <a:cubicBezTo>
                      <a:pt x="1172" y="1686"/>
                      <a:pt x="1074" y="2173"/>
                      <a:pt x="1074" y="2661"/>
                    </a:cubicBezTo>
                    <a:lnTo>
                      <a:pt x="1074" y="3149"/>
                    </a:lnTo>
                    <a:lnTo>
                      <a:pt x="0" y="3149"/>
                    </a:lnTo>
                    <a:lnTo>
                      <a:pt x="0" y="4418"/>
                    </a:lnTo>
                    <a:lnTo>
                      <a:pt x="1074" y="4418"/>
                    </a:lnTo>
                    <a:lnTo>
                      <a:pt x="1074" y="12128"/>
                    </a:lnTo>
                    <a:lnTo>
                      <a:pt x="2733" y="12128"/>
                    </a:lnTo>
                    <a:lnTo>
                      <a:pt x="2733" y="4418"/>
                    </a:lnTo>
                    <a:lnTo>
                      <a:pt x="4099" y="4418"/>
                    </a:lnTo>
                    <a:lnTo>
                      <a:pt x="4099" y="3247"/>
                    </a:lnTo>
                    <a:lnTo>
                      <a:pt x="2733" y="3247"/>
                    </a:lnTo>
                    <a:lnTo>
                      <a:pt x="2733" y="2466"/>
                    </a:lnTo>
                    <a:cubicBezTo>
                      <a:pt x="2733" y="2173"/>
                      <a:pt x="2733" y="1881"/>
                      <a:pt x="2928" y="1588"/>
                    </a:cubicBezTo>
                    <a:cubicBezTo>
                      <a:pt x="3026" y="1393"/>
                      <a:pt x="3221" y="1295"/>
                      <a:pt x="3514" y="1295"/>
                    </a:cubicBezTo>
                    <a:lnTo>
                      <a:pt x="4099" y="1295"/>
                    </a:lnTo>
                    <a:lnTo>
                      <a:pt x="4099" y="124"/>
                    </a:lnTo>
                    <a:cubicBezTo>
                      <a:pt x="3611" y="26"/>
                      <a:pt x="3319" y="26"/>
                      <a:pt x="3026" y="26"/>
                    </a:cubicBezTo>
                    <a:cubicBezTo>
                      <a:pt x="2954" y="9"/>
                      <a:pt x="2879" y="1"/>
                      <a:pt x="28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4854225" y="4011125"/>
                <a:ext cx="131775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9287" extrusionOk="0">
                    <a:moveTo>
                      <a:pt x="2733" y="1187"/>
                    </a:moveTo>
                    <a:cubicBezTo>
                      <a:pt x="3026" y="1187"/>
                      <a:pt x="3319" y="1382"/>
                      <a:pt x="3514" y="1577"/>
                    </a:cubicBezTo>
                    <a:cubicBezTo>
                      <a:pt x="3611" y="2065"/>
                      <a:pt x="3709" y="2456"/>
                      <a:pt x="3709" y="2944"/>
                    </a:cubicBezTo>
                    <a:lnTo>
                      <a:pt x="3709" y="3724"/>
                    </a:lnTo>
                    <a:lnTo>
                      <a:pt x="1757" y="3724"/>
                    </a:lnTo>
                    <a:lnTo>
                      <a:pt x="1757" y="3236"/>
                    </a:lnTo>
                    <a:cubicBezTo>
                      <a:pt x="1757" y="2846"/>
                      <a:pt x="1757" y="2456"/>
                      <a:pt x="1855" y="2065"/>
                    </a:cubicBezTo>
                    <a:cubicBezTo>
                      <a:pt x="1855" y="1772"/>
                      <a:pt x="1952" y="1577"/>
                      <a:pt x="2148" y="1382"/>
                    </a:cubicBezTo>
                    <a:cubicBezTo>
                      <a:pt x="2245" y="1284"/>
                      <a:pt x="2538" y="1187"/>
                      <a:pt x="2733" y="1187"/>
                    </a:cubicBezTo>
                    <a:close/>
                    <a:moveTo>
                      <a:pt x="2492" y="1"/>
                    </a:moveTo>
                    <a:cubicBezTo>
                      <a:pt x="1794" y="1"/>
                      <a:pt x="1121" y="369"/>
                      <a:pt x="684" y="894"/>
                    </a:cubicBezTo>
                    <a:cubicBezTo>
                      <a:pt x="196" y="1772"/>
                      <a:pt x="0" y="2651"/>
                      <a:pt x="98" y="3627"/>
                    </a:cubicBezTo>
                    <a:lnTo>
                      <a:pt x="98" y="5579"/>
                    </a:lnTo>
                    <a:cubicBezTo>
                      <a:pt x="98" y="6262"/>
                      <a:pt x="98" y="6945"/>
                      <a:pt x="293" y="7628"/>
                    </a:cubicBezTo>
                    <a:cubicBezTo>
                      <a:pt x="391" y="8116"/>
                      <a:pt x="684" y="8506"/>
                      <a:pt x="1172" y="8897"/>
                    </a:cubicBezTo>
                    <a:cubicBezTo>
                      <a:pt x="1562" y="9092"/>
                      <a:pt x="2148" y="9287"/>
                      <a:pt x="2733" y="9287"/>
                    </a:cubicBezTo>
                    <a:cubicBezTo>
                      <a:pt x="3416" y="9287"/>
                      <a:pt x="4099" y="8994"/>
                      <a:pt x="4587" y="8506"/>
                    </a:cubicBezTo>
                    <a:cubicBezTo>
                      <a:pt x="5075" y="7921"/>
                      <a:pt x="5270" y="7140"/>
                      <a:pt x="5270" y="6359"/>
                    </a:cubicBezTo>
                    <a:lnTo>
                      <a:pt x="5270" y="5969"/>
                    </a:lnTo>
                    <a:lnTo>
                      <a:pt x="3611" y="5969"/>
                    </a:lnTo>
                    <a:lnTo>
                      <a:pt x="3611" y="6554"/>
                    </a:lnTo>
                    <a:cubicBezTo>
                      <a:pt x="3611" y="6945"/>
                      <a:pt x="3611" y="7335"/>
                      <a:pt x="3416" y="7628"/>
                    </a:cubicBezTo>
                    <a:cubicBezTo>
                      <a:pt x="3221" y="7921"/>
                      <a:pt x="3026" y="8018"/>
                      <a:pt x="2635" y="8018"/>
                    </a:cubicBezTo>
                    <a:cubicBezTo>
                      <a:pt x="2440" y="8018"/>
                      <a:pt x="2148" y="7921"/>
                      <a:pt x="1952" y="7726"/>
                    </a:cubicBezTo>
                    <a:cubicBezTo>
                      <a:pt x="1855" y="7530"/>
                      <a:pt x="1757" y="7335"/>
                      <a:pt x="1757" y="7042"/>
                    </a:cubicBezTo>
                    <a:cubicBezTo>
                      <a:pt x="1757" y="6652"/>
                      <a:pt x="1757" y="6262"/>
                      <a:pt x="1757" y="5871"/>
                    </a:cubicBezTo>
                    <a:lnTo>
                      <a:pt x="1757" y="4603"/>
                    </a:lnTo>
                    <a:lnTo>
                      <a:pt x="5270" y="4603"/>
                    </a:lnTo>
                    <a:lnTo>
                      <a:pt x="5270" y="3919"/>
                    </a:lnTo>
                    <a:cubicBezTo>
                      <a:pt x="5270" y="3139"/>
                      <a:pt x="5270" y="2456"/>
                      <a:pt x="5075" y="1675"/>
                    </a:cubicBezTo>
                    <a:cubicBezTo>
                      <a:pt x="4978" y="1187"/>
                      <a:pt x="4782" y="797"/>
                      <a:pt x="4392" y="504"/>
                    </a:cubicBezTo>
                    <a:cubicBezTo>
                      <a:pt x="3904" y="113"/>
                      <a:pt x="3319" y="16"/>
                      <a:pt x="2733" y="16"/>
                    </a:cubicBezTo>
                    <a:cubicBezTo>
                      <a:pt x="2652" y="6"/>
                      <a:pt x="2572" y="1"/>
                      <a:pt x="24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5012800" y="4009075"/>
                <a:ext cx="126900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9193" extrusionOk="0">
                    <a:moveTo>
                      <a:pt x="2538" y="0"/>
                    </a:moveTo>
                    <a:cubicBezTo>
                      <a:pt x="1953" y="0"/>
                      <a:pt x="1367" y="195"/>
                      <a:pt x="879" y="586"/>
                    </a:cubicBezTo>
                    <a:cubicBezTo>
                      <a:pt x="391" y="1074"/>
                      <a:pt x="196" y="1659"/>
                      <a:pt x="196" y="2245"/>
                    </a:cubicBezTo>
                    <a:cubicBezTo>
                      <a:pt x="196" y="2733"/>
                      <a:pt x="294" y="3123"/>
                      <a:pt x="489" y="3514"/>
                    </a:cubicBezTo>
                    <a:cubicBezTo>
                      <a:pt x="782" y="3806"/>
                      <a:pt x="977" y="4197"/>
                      <a:pt x="1367" y="4392"/>
                    </a:cubicBezTo>
                    <a:lnTo>
                      <a:pt x="2831" y="5758"/>
                    </a:lnTo>
                    <a:cubicBezTo>
                      <a:pt x="3319" y="6051"/>
                      <a:pt x="3612" y="6539"/>
                      <a:pt x="3612" y="7124"/>
                    </a:cubicBezTo>
                    <a:cubicBezTo>
                      <a:pt x="3612" y="7320"/>
                      <a:pt x="3514" y="7612"/>
                      <a:pt x="3319" y="7808"/>
                    </a:cubicBezTo>
                    <a:cubicBezTo>
                      <a:pt x="3124" y="7905"/>
                      <a:pt x="2929" y="8003"/>
                      <a:pt x="2636" y="8003"/>
                    </a:cubicBezTo>
                    <a:cubicBezTo>
                      <a:pt x="2567" y="8020"/>
                      <a:pt x="2501" y="8028"/>
                      <a:pt x="2438" y="8028"/>
                    </a:cubicBezTo>
                    <a:cubicBezTo>
                      <a:pt x="2145" y="8028"/>
                      <a:pt x="1918" y="7853"/>
                      <a:pt x="1758" y="7612"/>
                    </a:cubicBezTo>
                    <a:cubicBezTo>
                      <a:pt x="1562" y="7222"/>
                      <a:pt x="1465" y="6832"/>
                      <a:pt x="1367" y="6344"/>
                    </a:cubicBezTo>
                    <a:lnTo>
                      <a:pt x="1" y="6734"/>
                    </a:lnTo>
                    <a:cubicBezTo>
                      <a:pt x="1" y="7417"/>
                      <a:pt x="294" y="8100"/>
                      <a:pt x="782" y="8588"/>
                    </a:cubicBezTo>
                    <a:cubicBezTo>
                      <a:pt x="1206" y="8927"/>
                      <a:pt x="1703" y="9193"/>
                      <a:pt x="2274" y="9193"/>
                    </a:cubicBezTo>
                    <a:cubicBezTo>
                      <a:pt x="2360" y="9193"/>
                      <a:pt x="2449" y="9187"/>
                      <a:pt x="2538" y="9174"/>
                    </a:cubicBezTo>
                    <a:cubicBezTo>
                      <a:pt x="2628" y="9187"/>
                      <a:pt x="2718" y="9193"/>
                      <a:pt x="2807" y="9193"/>
                    </a:cubicBezTo>
                    <a:cubicBezTo>
                      <a:pt x="3398" y="9193"/>
                      <a:pt x="3969" y="8927"/>
                      <a:pt x="4393" y="8588"/>
                    </a:cubicBezTo>
                    <a:cubicBezTo>
                      <a:pt x="4881" y="8198"/>
                      <a:pt x="5076" y="7515"/>
                      <a:pt x="5076" y="6929"/>
                    </a:cubicBezTo>
                    <a:cubicBezTo>
                      <a:pt x="5076" y="6441"/>
                      <a:pt x="4978" y="5953"/>
                      <a:pt x="4685" y="5563"/>
                    </a:cubicBezTo>
                    <a:cubicBezTo>
                      <a:pt x="4490" y="5173"/>
                      <a:pt x="4100" y="4782"/>
                      <a:pt x="3807" y="4489"/>
                    </a:cubicBezTo>
                    <a:lnTo>
                      <a:pt x="2148" y="3026"/>
                    </a:lnTo>
                    <a:cubicBezTo>
                      <a:pt x="1855" y="2830"/>
                      <a:pt x="1758" y="2440"/>
                      <a:pt x="1758" y="2147"/>
                    </a:cubicBezTo>
                    <a:cubicBezTo>
                      <a:pt x="1660" y="1562"/>
                      <a:pt x="2148" y="1171"/>
                      <a:pt x="2636" y="1171"/>
                    </a:cubicBezTo>
                    <a:cubicBezTo>
                      <a:pt x="2929" y="1171"/>
                      <a:pt x="3222" y="1269"/>
                      <a:pt x="3417" y="1562"/>
                    </a:cubicBezTo>
                    <a:cubicBezTo>
                      <a:pt x="3612" y="1952"/>
                      <a:pt x="3709" y="2342"/>
                      <a:pt x="3709" y="2830"/>
                    </a:cubicBezTo>
                    <a:lnTo>
                      <a:pt x="4881" y="2342"/>
                    </a:lnTo>
                    <a:cubicBezTo>
                      <a:pt x="4783" y="1757"/>
                      <a:pt x="4588" y="1171"/>
                      <a:pt x="4197" y="683"/>
                    </a:cubicBezTo>
                    <a:cubicBezTo>
                      <a:pt x="3709" y="195"/>
                      <a:pt x="3124" y="0"/>
                      <a:pt x="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5159200" y="4011025"/>
                <a:ext cx="124450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9194" extrusionOk="0">
                    <a:moveTo>
                      <a:pt x="2210" y="1"/>
                    </a:moveTo>
                    <a:cubicBezTo>
                      <a:pt x="1702" y="1"/>
                      <a:pt x="1205" y="266"/>
                      <a:pt x="781" y="605"/>
                    </a:cubicBezTo>
                    <a:cubicBezTo>
                      <a:pt x="391" y="996"/>
                      <a:pt x="196" y="1581"/>
                      <a:pt x="196" y="2167"/>
                    </a:cubicBezTo>
                    <a:cubicBezTo>
                      <a:pt x="196" y="2655"/>
                      <a:pt x="293" y="3045"/>
                      <a:pt x="488" y="3436"/>
                    </a:cubicBezTo>
                    <a:cubicBezTo>
                      <a:pt x="684" y="3728"/>
                      <a:pt x="976" y="4119"/>
                      <a:pt x="1367" y="4314"/>
                    </a:cubicBezTo>
                    <a:lnTo>
                      <a:pt x="2928" y="5680"/>
                    </a:lnTo>
                    <a:cubicBezTo>
                      <a:pt x="3319" y="5973"/>
                      <a:pt x="3611" y="6461"/>
                      <a:pt x="3611" y="7046"/>
                    </a:cubicBezTo>
                    <a:cubicBezTo>
                      <a:pt x="3611" y="7242"/>
                      <a:pt x="3514" y="7534"/>
                      <a:pt x="3319" y="7730"/>
                    </a:cubicBezTo>
                    <a:cubicBezTo>
                      <a:pt x="3123" y="7827"/>
                      <a:pt x="2831" y="7925"/>
                      <a:pt x="2635" y="7925"/>
                    </a:cubicBezTo>
                    <a:cubicBezTo>
                      <a:pt x="2566" y="7942"/>
                      <a:pt x="2500" y="7950"/>
                      <a:pt x="2437" y="7950"/>
                    </a:cubicBezTo>
                    <a:cubicBezTo>
                      <a:pt x="2144" y="7950"/>
                      <a:pt x="1918" y="7775"/>
                      <a:pt x="1757" y="7534"/>
                    </a:cubicBezTo>
                    <a:cubicBezTo>
                      <a:pt x="1562" y="7144"/>
                      <a:pt x="1464" y="6754"/>
                      <a:pt x="1367" y="6266"/>
                    </a:cubicBezTo>
                    <a:lnTo>
                      <a:pt x="1" y="6656"/>
                    </a:lnTo>
                    <a:cubicBezTo>
                      <a:pt x="1" y="7339"/>
                      <a:pt x="293" y="8022"/>
                      <a:pt x="781" y="8510"/>
                    </a:cubicBezTo>
                    <a:cubicBezTo>
                      <a:pt x="1269" y="8901"/>
                      <a:pt x="1855" y="9193"/>
                      <a:pt x="2440" y="9193"/>
                    </a:cubicBezTo>
                    <a:cubicBezTo>
                      <a:pt x="3123" y="9193"/>
                      <a:pt x="3807" y="8998"/>
                      <a:pt x="4295" y="8608"/>
                    </a:cubicBezTo>
                    <a:cubicBezTo>
                      <a:pt x="4783" y="8120"/>
                      <a:pt x="4978" y="7534"/>
                      <a:pt x="4978" y="6851"/>
                    </a:cubicBezTo>
                    <a:cubicBezTo>
                      <a:pt x="4978" y="6363"/>
                      <a:pt x="4880" y="5973"/>
                      <a:pt x="4587" y="5583"/>
                    </a:cubicBezTo>
                    <a:cubicBezTo>
                      <a:pt x="4392" y="5095"/>
                      <a:pt x="4099" y="4802"/>
                      <a:pt x="3709" y="4411"/>
                    </a:cubicBezTo>
                    <a:lnTo>
                      <a:pt x="2050" y="2948"/>
                    </a:lnTo>
                    <a:cubicBezTo>
                      <a:pt x="1855" y="2752"/>
                      <a:pt x="1660" y="2460"/>
                      <a:pt x="1660" y="2069"/>
                    </a:cubicBezTo>
                    <a:cubicBezTo>
                      <a:pt x="1660" y="1874"/>
                      <a:pt x="1757" y="1581"/>
                      <a:pt x="1855" y="1386"/>
                    </a:cubicBezTo>
                    <a:cubicBezTo>
                      <a:pt x="2050" y="1288"/>
                      <a:pt x="2245" y="1191"/>
                      <a:pt x="2538" y="1191"/>
                    </a:cubicBezTo>
                    <a:cubicBezTo>
                      <a:pt x="2831" y="1191"/>
                      <a:pt x="3123" y="1288"/>
                      <a:pt x="3319" y="1581"/>
                    </a:cubicBezTo>
                    <a:cubicBezTo>
                      <a:pt x="3514" y="1972"/>
                      <a:pt x="3611" y="2362"/>
                      <a:pt x="3611" y="2752"/>
                    </a:cubicBezTo>
                    <a:lnTo>
                      <a:pt x="4783" y="2362"/>
                    </a:lnTo>
                    <a:cubicBezTo>
                      <a:pt x="4783" y="1776"/>
                      <a:pt x="4490" y="1093"/>
                      <a:pt x="4099" y="703"/>
                    </a:cubicBezTo>
                    <a:cubicBezTo>
                      <a:pt x="3759" y="278"/>
                      <a:pt x="3271" y="1"/>
                      <a:pt x="2700" y="1"/>
                    </a:cubicBezTo>
                    <a:cubicBezTo>
                      <a:pt x="2615" y="1"/>
                      <a:pt x="2529" y="7"/>
                      <a:pt x="2440" y="20"/>
                    </a:cubicBezTo>
                    <a:cubicBezTo>
                      <a:pt x="2363" y="7"/>
                      <a:pt x="2286" y="1"/>
                      <a:pt x="22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5317775" y="3935875"/>
                <a:ext cx="43950" cy="302550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2102" extrusionOk="0">
                    <a:moveTo>
                      <a:pt x="1" y="0"/>
                    </a:moveTo>
                    <a:lnTo>
                      <a:pt x="99" y="1757"/>
                    </a:lnTo>
                    <a:lnTo>
                      <a:pt x="1758" y="1757"/>
                    </a:lnTo>
                    <a:lnTo>
                      <a:pt x="1758" y="0"/>
                    </a:lnTo>
                    <a:close/>
                    <a:moveTo>
                      <a:pt x="1" y="3123"/>
                    </a:moveTo>
                    <a:lnTo>
                      <a:pt x="99" y="12102"/>
                    </a:lnTo>
                    <a:lnTo>
                      <a:pt x="1758" y="12102"/>
                    </a:lnTo>
                    <a:lnTo>
                      <a:pt x="1758" y="31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5398300" y="4011500"/>
                <a:ext cx="134225" cy="229975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9199" extrusionOk="0">
                    <a:moveTo>
                      <a:pt x="2733" y="1172"/>
                    </a:moveTo>
                    <a:cubicBezTo>
                      <a:pt x="2928" y="1172"/>
                      <a:pt x="3221" y="1269"/>
                      <a:pt x="3416" y="1465"/>
                    </a:cubicBezTo>
                    <a:cubicBezTo>
                      <a:pt x="3514" y="1660"/>
                      <a:pt x="3611" y="1855"/>
                      <a:pt x="3611" y="2148"/>
                    </a:cubicBezTo>
                    <a:lnTo>
                      <a:pt x="3611" y="3221"/>
                    </a:lnTo>
                    <a:lnTo>
                      <a:pt x="3611" y="6051"/>
                    </a:lnTo>
                    <a:lnTo>
                      <a:pt x="3611" y="7027"/>
                    </a:lnTo>
                    <a:cubicBezTo>
                      <a:pt x="3611" y="7320"/>
                      <a:pt x="3514" y="7515"/>
                      <a:pt x="3416" y="7711"/>
                    </a:cubicBezTo>
                    <a:cubicBezTo>
                      <a:pt x="3221" y="7906"/>
                      <a:pt x="3026" y="8003"/>
                      <a:pt x="2733" y="8003"/>
                    </a:cubicBezTo>
                    <a:cubicBezTo>
                      <a:pt x="2440" y="8003"/>
                      <a:pt x="2245" y="7906"/>
                      <a:pt x="2050" y="7808"/>
                    </a:cubicBezTo>
                    <a:cubicBezTo>
                      <a:pt x="1952" y="7613"/>
                      <a:pt x="1855" y="7320"/>
                      <a:pt x="1757" y="7125"/>
                    </a:cubicBezTo>
                    <a:lnTo>
                      <a:pt x="1757" y="6051"/>
                    </a:lnTo>
                    <a:lnTo>
                      <a:pt x="1757" y="3221"/>
                    </a:lnTo>
                    <a:lnTo>
                      <a:pt x="1757" y="2148"/>
                    </a:lnTo>
                    <a:cubicBezTo>
                      <a:pt x="1855" y="1855"/>
                      <a:pt x="1952" y="1660"/>
                      <a:pt x="2050" y="1465"/>
                    </a:cubicBezTo>
                    <a:cubicBezTo>
                      <a:pt x="2245" y="1269"/>
                      <a:pt x="2440" y="1172"/>
                      <a:pt x="2733" y="1172"/>
                    </a:cubicBezTo>
                    <a:close/>
                    <a:moveTo>
                      <a:pt x="2733" y="1"/>
                    </a:moveTo>
                    <a:cubicBezTo>
                      <a:pt x="2001" y="1"/>
                      <a:pt x="1269" y="294"/>
                      <a:pt x="684" y="879"/>
                    </a:cubicBezTo>
                    <a:cubicBezTo>
                      <a:pt x="293" y="1562"/>
                      <a:pt x="1" y="2441"/>
                      <a:pt x="98" y="3319"/>
                    </a:cubicBezTo>
                    <a:lnTo>
                      <a:pt x="98" y="5954"/>
                    </a:lnTo>
                    <a:cubicBezTo>
                      <a:pt x="1" y="6832"/>
                      <a:pt x="293" y="7613"/>
                      <a:pt x="684" y="8394"/>
                    </a:cubicBezTo>
                    <a:cubicBezTo>
                      <a:pt x="1269" y="8930"/>
                      <a:pt x="2001" y="9199"/>
                      <a:pt x="2733" y="9199"/>
                    </a:cubicBezTo>
                    <a:cubicBezTo>
                      <a:pt x="3465" y="9199"/>
                      <a:pt x="4197" y="8930"/>
                      <a:pt x="4783" y="8394"/>
                    </a:cubicBezTo>
                    <a:cubicBezTo>
                      <a:pt x="5173" y="7613"/>
                      <a:pt x="5368" y="6735"/>
                      <a:pt x="5368" y="5954"/>
                    </a:cubicBezTo>
                    <a:lnTo>
                      <a:pt x="5368" y="3319"/>
                    </a:lnTo>
                    <a:cubicBezTo>
                      <a:pt x="5368" y="2441"/>
                      <a:pt x="5173" y="1562"/>
                      <a:pt x="4783" y="879"/>
                    </a:cubicBezTo>
                    <a:cubicBezTo>
                      <a:pt x="4197" y="294"/>
                      <a:pt x="3465" y="1"/>
                      <a:pt x="27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5569075" y="4010875"/>
                <a:ext cx="131775" cy="230000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9200" extrusionOk="0">
                    <a:moveTo>
                      <a:pt x="4105" y="1"/>
                    </a:moveTo>
                    <a:cubicBezTo>
                      <a:pt x="4039" y="1"/>
                      <a:pt x="3972" y="9"/>
                      <a:pt x="3905" y="26"/>
                    </a:cubicBezTo>
                    <a:cubicBezTo>
                      <a:pt x="3026" y="26"/>
                      <a:pt x="2246" y="416"/>
                      <a:pt x="1758" y="1002"/>
                    </a:cubicBezTo>
                    <a:lnTo>
                      <a:pt x="1758" y="123"/>
                    </a:lnTo>
                    <a:lnTo>
                      <a:pt x="1" y="123"/>
                    </a:lnTo>
                    <a:lnTo>
                      <a:pt x="1" y="9199"/>
                    </a:lnTo>
                    <a:lnTo>
                      <a:pt x="1660" y="9199"/>
                    </a:lnTo>
                    <a:lnTo>
                      <a:pt x="1660" y="1880"/>
                    </a:lnTo>
                    <a:cubicBezTo>
                      <a:pt x="1953" y="1587"/>
                      <a:pt x="2441" y="1294"/>
                      <a:pt x="2929" y="1294"/>
                    </a:cubicBezTo>
                    <a:cubicBezTo>
                      <a:pt x="3124" y="1294"/>
                      <a:pt x="3319" y="1392"/>
                      <a:pt x="3417" y="1587"/>
                    </a:cubicBezTo>
                    <a:cubicBezTo>
                      <a:pt x="3514" y="1782"/>
                      <a:pt x="3612" y="2075"/>
                      <a:pt x="3612" y="2368"/>
                    </a:cubicBezTo>
                    <a:lnTo>
                      <a:pt x="3612" y="9102"/>
                    </a:lnTo>
                    <a:lnTo>
                      <a:pt x="5271" y="9102"/>
                    </a:lnTo>
                    <a:lnTo>
                      <a:pt x="5271" y="1782"/>
                    </a:lnTo>
                    <a:cubicBezTo>
                      <a:pt x="5271" y="1392"/>
                      <a:pt x="5173" y="904"/>
                      <a:pt x="4978" y="514"/>
                    </a:cubicBezTo>
                    <a:cubicBezTo>
                      <a:pt x="4736" y="190"/>
                      <a:pt x="4426" y="1"/>
                      <a:pt x="41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5735000" y="4010900"/>
                <a:ext cx="1342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9224" extrusionOk="0">
                    <a:moveTo>
                      <a:pt x="3611" y="4514"/>
                    </a:moveTo>
                    <a:lnTo>
                      <a:pt x="3611" y="7051"/>
                    </a:lnTo>
                    <a:cubicBezTo>
                      <a:pt x="3514" y="7247"/>
                      <a:pt x="3318" y="7442"/>
                      <a:pt x="3123" y="7539"/>
                    </a:cubicBezTo>
                    <a:cubicBezTo>
                      <a:pt x="2928" y="7735"/>
                      <a:pt x="2733" y="7832"/>
                      <a:pt x="2538" y="7832"/>
                    </a:cubicBezTo>
                    <a:cubicBezTo>
                      <a:pt x="2245" y="7832"/>
                      <a:pt x="2050" y="7735"/>
                      <a:pt x="1952" y="7539"/>
                    </a:cubicBezTo>
                    <a:cubicBezTo>
                      <a:pt x="1757" y="7247"/>
                      <a:pt x="1659" y="6954"/>
                      <a:pt x="1757" y="6661"/>
                    </a:cubicBezTo>
                    <a:cubicBezTo>
                      <a:pt x="1659" y="6368"/>
                      <a:pt x="1757" y="5978"/>
                      <a:pt x="1952" y="5783"/>
                    </a:cubicBezTo>
                    <a:cubicBezTo>
                      <a:pt x="2147" y="5490"/>
                      <a:pt x="2342" y="5295"/>
                      <a:pt x="2538" y="5197"/>
                    </a:cubicBezTo>
                    <a:cubicBezTo>
                      <a:pt x="2830" y="5002"/>
                      <a:pt x="3123" y="4807"/>
                      <a:pt x="3611" y="4514"/>
                    </a:cubicBezTo>
                    <a:close/>
                    <a:moveTo>
                      <a:pt x="2449" y="0"/>
                    </a:moveTo>
                    <a:cubicBezTo>
                      <a:pt x="1827" y="0"/>
                      <a:pt x="1285" y="204"/>
                      <a:pt x="879" y="610"/>
                    </a:cubicBezTo>
                    <a:cubicBezTo>
                      <a:pt x="391" y="1098"/>
                      <a:pt x="98" y="1879"/>
                      <a:pt x="98" y="2562"/>
                    </a:cubicBezTo>
                    <a:lnTo>
                      <a:pt x="98" y="2855"/>
                    </a:lnTo>
                    <a:lnTo>
                      <a:pt x="1757" y="2953"/>
                    </a:lnTo>
                    <a:lnTo>
                      <a:pt x="1757" y="2465"/>
                    </a:lnTo>
                    <a:cubicBezTo>
                      <a:pt x="1757" y="1684"/>
                      <a:pt x="2050" y="1293"/>
                      <a:pt x="2733" y="1293"/>
                    </a:cubicBezTo>
                    <a:cubicBezTo>
                      <a:pt x="2785" y="1276"/>
                      <a:pt x="2833" y="1268"/>
                      <a:pt x="2880" y="1268"/>
                    </a:cubicBezTo>
                    <a:cubicBezTo>
                      <a:pt x="3095" y="1268"/>
                      <a:pt x="3255" y="1443"/>
                      <a:pt x="3416" y="1684"/>
                    </a:cubicBezTo>
                    <a:cubicBezTo>
                      <a:pt x="3514" y="2074"/>
                      <a:pt x="3611" y="2465"/>
                      <a:pt x="3611" y="2855"/>
                    </a:cubicBezTo>
                    <a:lnTo>
                      <a:pt x="3611" y="3538"/>
                    </a:lnTo>
                    <a:cubicBezTo>
                      <a:pt x="2733" y="3831"/>
                      <a:pt x="2147" y="4124"/>
                      <a:pt x="1659" y="4416"/>
                    </a:cubicBezTo>
                    <a:cubicBezTo>
                      <a:pt x="1171" y="4612"/>
                      <a:pt x="781" y="5002"/>
                      <a:pt x="488" y="5490"/>
                    </a:cubicBezTo>
                    <a:cubicBezTo>
                      <a:pt x="195" y="5978"/>
                      <a:pt x="0" y="6563"/>
                      <a:pt x="0" y="7149"/>
                    </a:cubicBezTo>
                    <a:cubicBezTo>
                      <a:pt x="0" y="7539"/>
                      <a:pt x="98" y="7832"/>
                      <a:pt x="293" y="8222"/>
                    </a:cubicBezTo>
                    <a:cubicBezTo>
                      <a:pt x="391" y="8515"/>
                      <a:pt x="683" y="8710"/>
                      <a:pt x="976" y="9003"/>
                    </a:cubicBezTo>
                    <a:cubicBezTo>
                      <a:pt x="1171" y="9101"/>
                      <a:pt x="1464" y="9198"/>
                      <a:pt x="1757" y="9198"/>
                    </a:cubicBezTo>
                    <a:cubicBezTo>
                      <a:pt x="1843" y="9216"/>
                      <a:pt x="1927" y="9224"/>
                      <a:pt x="2008" y="9224"/>
                    </a:cubicBezTo>
                    <a:cubicBezTo>
                      <a:pt x="2383" y="9224"/>
                      <a:pt x="2704" y="9049"/>
                      <a:pt x="3026" y="8808"/>
                    </a:cubicBezTo>
                    <a:cubicBezTo>
                      <a:pt x="3318" y="8515"/>
                      <a:pt x="3514" y="8125"/>
                      <a:pt x="3611" y="7735"/>
                    </a:cubicBezTo>
                    <a:cubicBezTo>
                      <a:pt x="3709" y="8222"/>
                      <a:pt x="3806" y="8710"/>
                      <a:pt x="3904" y="9101"/>
                    </a:cubicBezTo>
                    <a:lnTo>
                      <a:pt x="5368" y="9101"/>
                    </a:lnTo>
                    <a:cubicBezTo>
                      <a:pt x="5270" y="8418"/>
                      <a:pt x="5270" y="7637"/>
                      <a:pt x="5270" y="6954"/>
                    </a:cubicBezTo>
                    <a:lnTo>
                      <a:pt x="5270" y="2855"/>
                    </a:lnTo>
                    <a:cubicBezTo>
                      <a:pt x="5270" y="2074"/>
                      <a:pt x="5075" y="1293"/>
                      <a:pt x="4685" y="708"/>
                    </a:cubicBezTo>
                    <a:cubicBezTo>
                      <a:pt x="4276" y="217"/>
                      <a:pt x="3730" y="1"/>
                      <a:pt x="3162" y="1"/>
                    </a:cubicBezTo>
                    <a:cubicBezTo>
                      <a:pt x="3052" y="1"/>
                      <a:pt x="2941" y="9"/>
                      <a:pt x="2830" y="25"/>
                    </a:cubicBezTo>
                    <a:cubicBezTo>
                      <a:pt x="2700" y="9"/>
                      <a:pt x="2573" y="0"/>
                      <a:pt x="24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5910650" y="3923675"/>
                <a:ext cx="41500" cy="3147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2590" extrusionOk="0">
                    <a:moveTo>
                      <a:pt x="1" y="1"/>
                    </a:moveTo>
                    <a:lnTo>
                      <a:pt x="1" y="12590"/>
                    </a:lnTo>
                    <a:lnTo>
                      <a:pt x="1660" y="12590"/>
                    </a:lnTo>
                    <a:lnTo>
                      <a:pt x="166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6079000" y="3920775"/>
                <a:ext cx="161050" cy="320550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12822" extrusionOk="0">
                    <a:moveTo>
                      <a:pt x="2794" y="0"/>
                    </a:moveTo>
                    <a:cubicBezTo>
                      <a:pt x="2050" y="0"/>
                      <a:pt x="1390" y="288"/>
                      <a:pt x="879" y="800"/>
                    </a:cubicBezTo>
                    <a:cubicBezTo>
                      <a:pt x="294" y="1288"/>
                      <a:pt x="1" y="2068"/>
                      <a:pt x="98" y="2947"/>
                    </a:cubicBezTo>
                    <a:cubicBezTo>
                      <a:pt x="1" y="3435"/>
                      <a:pt x="98" y="3923"/>
                      <a:pt x="294" y="4508"/>
                    </a:cubicBezTo>
                    <a:cubicBezTo>
                      <a:pt x="586" y="4898"/>
                      <a:pt x="879" y="5386"/>
                      <a:pt x="1269" y="5679"/>
                    </a:cubicBezTo>
                    <a:lnTo>
                      <a:pt x="3416" y="7533"/>
                    </a:lnTo>
                    <a:cubicBezTo>
                      <a:pt x="3807" y="7924"/>
                      <a:pt x="4100" y="8314"/>
                      <a:pt x="4392" y="8802"/>
                    </a:cubicBezTo>
                    <a:cubicBezTo>
                      <a:pt x="4685" y="9193"/>
                      <a:pt x="4783" y="9583"/>
                      <a:pt x="4783" y="9973"/>
                    </a:cubicBezTo>
                    <a:cubicBezTo>
                      <a:pt x="4783" y="10364"/>
                      <a:pt x="4685" y="10754"/>
                      <a:pt x="4392" y="11144"/>
                    </a:cubicBezTo>
                    <a:cubicBezTo>
                      <a:pt x="4100" y="11340"/>
                      <a:pt x="3709" y="11535"/>
                      <a:pt x="3416" y="11535"/>
                    </a:cubicBezTo>
                    <a:cubicBezTo>
                      <a:pt x="2831" y="11535"/>
                      <a:pt x="2343" y="11242"/>
                      <a:pt x="2050" y="10754"/>
                    </a:cubicBezTo>
                    <a:cubicBezTo>
                      <a:pt x="1757" y="10168"/>
                      <a:pt x="1562" y="9485"/>
                      <a:pt x="1562" y="8802"/>
                    </a:cubicBezTo>
                    <a:lnTo>
                      <a:pt x="1" y="9193"/>
                    </a:lnTo>
                    <a:cubicBezTo>
                      <a:pt x="1" y="10168"/>
                      <a:pt x="391" y="11144"/>
                      <a:pt x="977" y="11925"/>
                    </a:cubicBezTo>
                    <a:cubicBezTo>
                      <a:pt x="1502" y="12450"/>
                      <a:pt x="2262" y="12818"/>
                      <a:pt x="3118" y="12818"/>
                    </a:cubicBezTo>
                    <a:cubicBezTo>
                      <a:pt x="3216" y="12818"/>
                      <a:pt x="3316" y="12813"/>
                      <a:pt x="3416" y="12803"/>
                    </a:cubicBezTo>
                    <a:cubicBezTo>
                      <a:pt x="3516" y="12816"/>
                      <a:pt x="3615" y="12822"/>
                      <a:pt x="3714" y="12822"/>
                    </a:cubicBezTo>
                    <a:cubicBezTo>
                      <a:pt x="4392" y="12822"/>
                      <a:pt x="5052" y="12534"/>
                      <a:pt x="5564" y="12023"/>
                    </a:cubicBezTo>
                    <a:cubicBezTo>
                      <a:pt x="6149" y="11437"/>
                      <a:pt x="6442" y="10656"/>
                      <a:pt x="6344" y="9778"/>
                    </a:cubicBezTo>
                    <a:cubicBezTo>
                      <a:pt x="6442" y="9193"/>
                      <a:pt x="6247" y="8509"/>
                      <a:pt x="5856" y="7924"/>
                    </a:cubicBezTo>
                    <a:cubicBezTo>
                      <a:pt x="5564" y="7338"/>
                      <a:pt x="5076" y="6753"/>
                      <a:pt x="4588" y="6265"/>
                    </a:cubicBezTo>
                    <a:lnTo>
                      <a:pt x="2441" y="4411"/>
                    </a:lnTo>
                    <a:cubicBezTo>
                      <a:pt x="2148" y="4215"/>
                      <a:pt x="1953" y="3923"/>
                      <a:pt x="1855" y="3630"/>
                    </a:cubicBezTo>
                    <a:cubicBezTo>
                      <a:pt x="1660" y="3337"/>
                      <a:pt x="1660" y="3044"/>
                      <a:pt x="1660" y="2654"/>
                    </a:cubicBezTo>
                    <a:cubicBezTo>
                      <a:pt x="1660" y="1776"/>
                      <a:pt x="2148" y="1288"/>
                      <a:pt x="3124" y="1288"/>
                    </a:cubicBezTo>
                    <a:cubicBezTo>
                      <a:pt x="3612" y="1288"/>
                      <a:pt x="4002" y="1483"/>
                      <a:pt x="4295" y="1971"/>
                    </a:cubicBezTo>
                    <a:cubicBezTo>
                      <a:pt x="4490" y="2459"/>
                      <a:pt x="4685" y="3044"/>
                      <a:pt x="4685" y="3630"/>
                    </a:cubicBezTo>
                    <a:lnTo>
                      <a:pt x="6149" y="3239"/>
                    </a:lnTo>
                    <a:cubicBezTo>
                      <a:pt x="6149" y="2361"/>
                      <a:pt x="5856" y="1483"/>
                      <a:pt x="5271" y="800"/>
                    </a:cubicBezTo>
                    <a:cubicBezTo>
                      <a:pt x="4760" y="288"/>
                      <a:pt x="4100" y="0"/>
                      <a:pt x="3421" y="0"/>
                    </a:cubicBezTo>
                    <a:cubicBezTo>
                      <a:pt x="3322" y="0"/>
                      <a:pt x="3223" y="7"/>
                      <a:pt x="3124" y="19"/>
                    </a:cubicBezTo>
                    <a:cubicBezTo>
                      <a:pt x="3012" y="7"/>
                      <a:pt x="2902" y="0"/>
                      <a:pt x="27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6264425" y="4011125"/>
                <a:ext cx="134225" cy="2302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9208" extrusionOk="0">
                    <a:moveTo>
                      <a:pt x="2648" y="1260"/>
                    </a:moveTo>
                    <a:cubicBezTo>
                      <a:pt x="2880" y="1260"/>
                      <a:pt x="3124" y="1333"/>
                      <a:pt x="3319" y="1480"/>
                    </a:cubicBezTo>
                    <a:cubicBezTo>
                      <a:pt x="3417" y="1675"/>
                      <a:pt x="3514" y="1870"/>
                      <a:pt x="3612" y="2163"/>
                    </a:cubicBezTo>
                    <a:cubicBezTo>
                      <a:pt x="3612" y="2456"/>
                      <a:pt x="3612" y="2846"/>
                      <a:pt x="3612" y="3236"/>
                    </a:cubicBezTo>
                    <a:lnTo>
                      <a:pt x="3612" y="6066"/>
                    </a:lnTo>
                    <a:cubicBezTo>
                      <a:pt x="3612" y="6359"/>
                      <a:pt x="3612" y="6750"/>
                      <a:pt x="3612" y="7042"/>
                    </a:cubicBezTo>
                    <a:cubicBezTo>
                      <a:pt x="3514" y="7335"/>
                      <a:pt x="3417" y="7530"/>
                      <a:pt x="3319" y="7726"/>
                    </a:cubicBezTo>
                    <a:lnTo>
                      <a:pt x="3319" y="7823"/>
                    </a:lnTo>
                    <a:cubicBezTo>
                      <a:pt x="3124" y="7970"/>
                      <a:pt x="2880" y="8043"/>
                      <a:pt x="2648" y="8043"/>
                    </a:cubicBezTo>
                    <a:cubicBezTo>
                      <a:pt x="2416" y="8043"/>
                      <a:pt x="2197" y="7970"/>
                      <a:pt x="2050" y="7823"/>
                    </a:cubicBezTo>
                    <a:cubicBezTo>
                      <a:pt x="1855" y="7628"/>
                      <a:pt x="1757" y="7335"/>
                      <a:pt x="1757" y="7140"/>
                    </a:cubicBezTo>
                    <a:cubicBezTo>
                      <a:pt x="1757" y="6750"/>
                      <a:pt x="1757" y="6457"/>
                      <a:pt x="1757" y="6066"/>
                    </a:cubicBezTo>
                    <a:lnTo>
                      <a:pt x="1757" y="3236"/>
                    </a:lnTo>
                    <a:cubicBezTo>
                      <a:pt x="1757" y="2846"/>
                      <a:pt x="1757" y="2456"/>
                      <a:pt x="1757" y="2163"/>
                    </a:cubicBezTo>
                    <a:cubicBezTo>
                      <a:pt x="1757" y="1870"/>
                      <a:pt x="1855" y="1675"/>
                      <a:pt x="2050" y="1480"/>
                    </a:cubicBezTo>
                    <a:cubicBezTo>
                      <a:pt x="2197" y="1333"/>
                      <a:pt x="2416" y="1260"/>
                      <a:pt x="2648" y="1260"/>
                    </a:cubicBezTo>
                    <a:close/>
                    <a:moveTo>
                      <a:pt x="2394" y="1"/>
                    </a:moveTo>
                    <a:cubicBezTo>
                      <a:pt x="1697" y="1"/>
                      <a:pt x="1024" y="369"/>
                      <a:pt x="586" y="894"/>
                    </a:cubicBezTo>
                    <a:cubicBezTo>
                      <a:pt x="196" y="1577"/>
                      <a:pt x="1" y="2456"/>
                      <a:pt x="1" y="3334"/>
                    </a:cubicBezTo>
                    <a:lnTo>
                      <a:pt x="1" y="5969"/>
                    </a:lnTo>
                    <a:cubicBezTo>
                      <a:pt x="1" y="6847"/>
                      <a:pt x="196" y="7628"/>
                      <a:pt x="586" y="8409"/>
                    </a:cubicBezTo>
                    <a:cubicBezTo>
                      <a:pt x="1098" y="8920"/>
                      <a:pt x="1683" y="9208"/>
                      <a:pt x="2343" y="9208"/>
                    </a:cubicBezTo>
                    <a:cubicBezTo>
                      <a:pt x="2439" y="9208"/>
                      <a:pt x="2537" y="9202"/>
                      <a:pt x="2636" y="9189"/>
                    </a:cubicBezTo>
                    <a:cubicBezTo>
                      <a:pt x="2735" y="9202"/>
                      <a:pt x="2834" y="9208"/>
                      <a:pt x="2933" y="9208"/>
                    </a:cubicBezTo>
                    <a:cubicBezTo>
                      <a:pt x="3610" y="9208"/>
                      <a:pt x="4259" y="8920"/>
                      <a:pt x="4685" y="8409"/>
                    </a:cubicBezTo>
                    <a:cubicBezTo>
                      <a:pt x="5076" y="7628"/>
                      <a:pt x="5368" y="6750"/>
                      <a:pt x="5271" y="5969"/>
                    </a:cubicBezTo>
                    <a:lnTo>
                      <a:pt x="5271" y="3334"/>
                    </a:lnTo>
                    <a:cubicBezTo>
                      <a:pt x="5368" y="2456"/>
                      <a:pt x="5076" y="1577"/>
                      <a:pt x="4685" y="894"/>
                    </a:cubicBezTo>
                    <a:cubicBezTo>
                      <a:pt x="4248" y="369"/>
                      <a:pt x="3575" y="1"/>
                      <a:pt x="2877" y="1"/>
                    </a:cubicBezTo>
                    <a:cubicBezTo>
                      <a:pt x="2797" y="1"/>
                      <a:pt x="2716" y="6"/>
                      <a:pt x="2636" y="16"/>
                    </a:cubicBezTo>
                    <a:cubicBezTo>
                      <a:pt x="2555" y="6"/>
                      <a:pt x="2475" y="1"/>
                      <a:pt x="23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437650" y="3923675"/>
                <a:ext cx="41500" cy="3147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2590" extrusionOk="0">
                    <a:moveTo>
                      <a:pt x="1" y="1"/>
                    </a:moveTo>
                    <a:lnTo>
                      <a:pt x="1" y="12590"/>
                    </a:lnTo>
                    <a:lnTo>
                      <a:pt x="1660" y="12590"/>
                    </a:lnTo>
                    <a:lnTo>
                      <a:pt x="166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6520600" y="4013950"/>
                <a:ext cx="134225" cy="22935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9174" extrusionOk="0">
                    <a:moveTo>
                      <a:pt x="99" y="0"/>
                    </a:moveTo>
                    <a:lnTo>
                      <a:pt x="99" y="7320"/>
                    </a:lnTo>
                    <a:cubicBezTo>
                      <a:pt x="1" y="7710"/>
                      <a:pt x="196" y="8198"/>
                      <a:pt x="391" y="8588"/>
                    </a:cubicBezTo>
                    <a:cubicBezTo>
                      <a:pt x="587" y="8979"/>
                      <a:pt x="1074" y="9174"/>
                      <a:pt x="1465" y="9174"/>
                    </a:cubicBezTo>
                    <a:cubicBezTo>
                      <a:pt x="2343" y="9076"/>
                      <a:pt x="3124" y="8686"/>
                      <a:pt x="3709" y="8100"/>
                    </a:cubicBezTo>
                    <a:lnTo>
                      <a:pt x="3709" y="8979"/>
                    </a:lnTo>
                    <a:lnTo>
                      <a:pt x="5369" y="8979"/>
                    </a:lnTo>
                    <a:lnTo>
                      <a:pt x="5369" y="0"/>
                    </a:lnTo>
                    <a:lnTo>
                      <a:pt x="3709" y="0"/>
                    </a:lnTo>
                    <a:lnTo>
                      <a:pt x="3709" y="7222"/>
                    </a:lnTo>
                    <a:cubicBezTo>
                      <a:pt x="3319" y="7515"/>
                      <a:pt x="2929" y="7710"/>
                      <a:pt x="2441" y="7808"/>
                    </a:cubicBezTo>
                    <a:cubicBezTo>
                      <a:pt x="2246" y="7808"/>
                      <a:pt x="2050" y="7710"/>
                      <a:pt x="1855" y="7515"/>
                    </a:cubicBezTo>
                    <a:cubicBezTo>
                      <a:pt x="1758" y="7320"/>
                      <a:pt x="1758" y="7027"/>
                      <a:pt x="1758" y="6734"/>
                    </a:cubicBezTo>
                    <a:lnTo>
                      <a:pt x="17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6681650" y="3950525"/>
                <a:ext cx="102475" cy="292775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11711" extrusionOk="0">
                    <a:moveTo>
                      <a:pt x="976" y="0"/>
                    </a:moveTo>
                    <a:lnTo>
                      <a:pt x="976" y="2537"/>
                    </a:lnTo>
                    <a:lnTo>
                      <a:pt x="0" y="2537"/>
                    </a:lnTo>
                    <a:lnTo>
                      <a:pt x="0" y="3611"/>
                    </a:lnTo>
                    <a:lnTo>
                      <a:pt x="976" y="3611"/>
                    </a:lnTo>
                    <a:lnTo>
                      <a:pt x="976" y="9564"/>
                    </a:lnTo>
                    <a:cubicBezTo>
                      <a:pt x="976" y="10052"/>
                      <a:pt x="1074" y="10637"/>
                      <a:pt x="1464" y="11125"/>
                    </a:cubicBezTo>
                    <a:cubicBezTo>
                      <a:pt x="1854" y="11516"/>
                      <a:pt x="2342" y="11711"/>
                      <a:pt x="2928" y="11711"/>
                    </a:cubicBezTo>
                    <a:cubicBezTo>
                      <a:pt x="3318" y="11711"/>
                      <a:pt x="3709" y="11613"/>
                      <a:pt x="4099" y="11613"/>
                    </a:cubicBezTo>
                    <a:lnTo>
                      <a:pt x="4099" y="10345"/>
                    </a:lnTo>
                    <a:lnTo>
                      <a:pt x="3513" y="10345"/>
                    </a:lnTo>
                    <a:cubicBezTo>
                      <a:pt x="3221" y="10345"/>
                      <a:pt x="3025" y="10345"/>
                      <a:pt x="2830" y="10150"/>
                    </a:cubicBezTo>
                    <a:cubicBezTo>
                      <a:pt x="2733" y="9954"/>
                      <a:pt x="2635" y="9662"/>
                      <a:pt x="2635" y="9369"/>
                    </a:cubicBezTo>
                    <a:lnTo>
                      <a:pt x="2635" y="3611"/>
                    </a:lnTo>
                    <a:lnTo>
                      <a:pt x="4099" y="3611"/>
                    </a:lnTo>
                    <a:lnTo>
                      <a:pt x="4099" y="2635"/>
                    </a:lnTo>
                    <a:lnTo>
                      <a:pt x="2635" y="2635"/>
                    </a:lnTo>
                    <a:lnTo>
                      <a:pt x="26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818275" y="3935875"/>
                <a:ext cx="41500" cy="3025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2102" extrusionOk="0">
                    <a:moveTo>
                      <a:pt x="0" y="0"/>
                    </a:moveTo>
                    <a:lnTo>
                      <a:pt x="0" y="1757"/>
                    </a:lnTo>
                    <a:lnTo>
                      <a:pt x="1659" y="1757"/>
                    </a:lnTo>
                    <a:lnTo>
                      <a:pt x="1659" y="0"/>
                    </a:lnTo>
                    <a:close/>
                    <a:moveTo>
                      <a:pt x="0" y="3123"/>
                    </a:moveTo>
                    <a:lnTo>
                      <a:pt x="0" y="12102"/>
                    </a:lnTo>
                    <a:lnTo>
                      <a:pt x="1659" y="12102"/>
                    </a:lnTo>
                    <a:lnTo>
                      <a:pt x="1659" y="31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6898775" y="4011500"/>
                <a:ext cx="134225" cy="229975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9199" extrusionOk="0">
                    <a:moveTo>
                      <a:pt x="2636" y="1172"/>
                    </a:moveTo>
                    <a:cubicBezTo>
                      <a:pt x="2929" y="1172"/>
                      <a:pt x="3124" y="1269"/>
                      <a:pt x="3319" y="1465"/>
                    </a:cubicBezTo>
                    <a:cubicBezTo>
                      <a:pt x="3514" y="1660"/>
                      <a:pt x="3514" y="1855"/>
                      <a:pt x="3612" y="2148"/>
                    </a:cubicBezTo>
                    <a:cubicBezTo>
                      <a:pt x="3612" y="2441"/>
                      <a:pt x="3612" y="2831"/>
                      <a:pt x="3612" y="3221"/>
                    </a:cubicBezTo>
                    <a:lnTo>
                      <a:pt x="3612" y="6051"/>
                    </a:lnTo>
                    <a:cubicBezTo>
                      <a:pt x="3612" y="6344"/>
                      <a:pt x="3612" y="6735"/>
                      <a:pt x="3612" y="7027"/>
                    </a:cubicBezTo>
                    <a:cubicBezTo>
                      <a:pt x="3514" y="7320"/>
                      <a:pt x="3514" y="7515"/>
                      <a:pt x="3319" y="7711"/>
                    </a:cubicBezTo>
                    <a:cubicBezTo>
                      <a:pt x="3124" y="7906"/>
                      <a:pt x="2929" y="8003"/>
                      <a:pt x="2636" y="8003"/>
                    </a:cubicBezTo>
                    <a:cubicBezTo>
                      <a:pt x="2441" y="8003"/>
                      <a:pt x="2148" y="7906"/>
                      <a:pt x="2050" y="7808"/>
                    </a:cubicBezTo>
                    <a:cubicBezTo>
                      <a:pt x="1855" y="7613"/>
                      <a:pt x="1757" y="7320"/>
                      <a:pt x="1757" y="7125"/>
                    </a:cubicBezTo>
                    <a:cubicBezTo>
                      <a:pt x="1757" y="6735"/>
                      <a:pt x="1757" y="6442"/>
                      <a:pt x="1757" y="6051"/>
                    </a:cubicBezTo>
                    <a:lnTo>
                      <a:pt x="1757" y="3221"/>
                    </a:lnTo>
                    <a:cubicBezTo>
                      <a:pt x="1757" y="2831"/>
                      <a:pt x="1757" y="2441"/>
                      <a:pt x="1757" y="2148"/>
                    </a:cubicBezTo>
                    <a:cubicBezTo>
                      <a:pt x="1757" y="1855"/>
                      <a:pt x="1855" y="1660"/>
                      <a:pt x="2050" y="1465"/>
                    </a:cubicBezTo>
                    <a:cubicBezTo>
                      <a:pt x="2148" y="1269"/>
                      <a:pt x="2441" y="1172"/>
                      <a:pt x="2636" y="1172"/>
                    </a:cubicBezTo>
                    <a:close/>
                    <a:moveTo>
                      <a:pt x="2685" y="1"/>
                    </a:moveTo>
                    <a:cubicBezTo>
                      <a:pt x="1953" y="1"/>
                      <a:pt x="1221" y="294"/>
                      <a:pt x="684" y="879"/>
                    </a:cubicBezTo>
                    <a:cubicBezTo>
                      <a:pt x="196" y="1562"/>
                      <a:pt x="1" y="2441"/>
                      <a:pt x="98" y="3319"/>
                    </a:cubicBezTo>
                    <a:lnTo>
                      <a:pt x="98" y="5954"/>
                    </a:lnTo>
                    <a:cubicBezTo>
                      <a:pt x="1" y="6832"/>
                      <a:pt x="196" y="7613"/>
                      <a:pt x="684" y="8394"/>
                    </a:cubicBezTo>
                    <a:cubicBezTo>
                      <a:pt x="1221" y="8930"/>
                      <a:pt x="1953" y="9199"/>
                      <a:pt x="2685" y="9199"/>
                    </a:cubicBezTo>
                    <a:cubicBezTo>
                      <a:pt x="3416" y="9199"/>
                      <a:pt x="4148" y="8930"/>
                      <a:pt x="4685" y="8394"/>
                    </a:cubicBezTo>
                    <a:cubicBezTo>
                      <a:pt x="5173" y="7613"/>
                      <a:pt x="5368" y="6735"/>
                      <a:pt x="5271" y="5954"/>
                    </a:cubicBezTo>
                    <a:lnTo>
                      <a:pt x="5271" y="3319"/>
                    </a:lnTo>
                    <a:cubicBezTo>
                      <a:pt x="5368" y="2441"/>
                      <a:pt x="5173" y="1562"/>
                      <a:pt x="4685" y="879"/>
                    </a:cubicBezTo>
                    <a:cubicBezTo>
                      <a:pt x="4148" y="294"/>
                      <a:pt x="3416" y="1"/>
                      <a:pt x="26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7069575" y="4010875"/>
                <a:ext cx="131775" cy="230000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9200" extrusionOk="0">
                    <a:moveTo>
                      <a:pt x="4104" y="1"/>
                    </a:moveTo>
                    <a:cubicBezTo>
                      <a:pt x="4038" y="1"/>
                      <a:pt x="3971" y="9"/>
                      <a:pt x="3904" y="26"/>
                    </a:cubicBezTo>
                    <a:cubicBezTo>
                      <a:pt x="3026" y="26"/>
                      <a:pt x="2245" y="416"/>
                      <a:pt x="1659" y="1002"/>
                    </a:cubicBezTo>
                    <a:lnTo>
                      <a:pt x="1659" y="123"/>
                    </a:lnTo>
                    <a:lnTo>
                      <a:pt x="0" y="123"/>
                    </a:lnTo>
                    <a:lnTo>
                      <a:pt x="0" y="9199"/>
                    </a:lnTo>
                    <a:lnTo>
                      <a:pt x="1659" y="9199"/>
                    </a:lnTo>
                    <a:lnTo>
                      <a:pt x="1659" y="1880"/>
                    </a:lnTo>
                    <a:cubicBezTo>
                      <a:pt x="1952" y="1587"/>
                      <a:pt x="2342" y="1392"/>
                      <a:pt x="2830" y="1294"/>
                    </a:cubicBezTo>
                    <a:cubicBezTo>
                      <a:pt x="3026" y="1294"/>
                      <a:pt x="3221" y="1392"/>
                      <a:pt x="3416" y="1587"/>
                    </a:cubicBezTo>
                    <a:cubicBezTo>
                      <a:pt x="3514" y="1782"/>
                      <a:pt x="3514" y="2075"/>
                      <a:pt x="3514" y="2368"/>
                    </a:cubicBezTo>
                    <a:lnTo>
                      <a:pt x="3514" y="9199"/>
                    </a:lnTo>
                    <a:lnTo>
                      <a:pt x="5270" y="9199"/>
                    </a:lnTo>
                    <a:lnTo>
                      <a:pt x="5270" y="1880"/>
                    </a:lnTo>
                    <a:cubicBezTo>
                      <a:pt x="5270" y="1392"/>
                      <a:pt x="5173" y="904"/>
                      <a:pt x="4880" y="514"/>
                    </a:cubicBezTo>
                    <a:cubicBezTo>
                      <a:pt x="4718" y="190"/>
                      <a:pt x="4422" y="1"/>
                      <a:pt x="41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7228150" y="4009075"/>
                <a:ext cx="126900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9193" extrusionOk="0">
                    <a:moveTo>
                      <a:pt x="2538" y="0"/>
                    </a:moveTo>
                    <a:cubicBezTo>
                      <a:pt x="1953" y="0"/>
                      <a:pt x="1367" y="195"/>
                      <a:pt x="879" y="586"/>
                    </a:cubicBezTo>
                    <a:cubicBezTo>
                      <a:pt x="391" y="1074"/>
                      <a:pt x="196" y="1659"/>
                      <a:pt x="293" y="2245"/>
                    </a:cubicBezTo>
                    <a:cubicBezTo>
                      <a:pt x="196" y="2733"/>
                      <a:pt x="293" y="3123"/>
                      <a:pt x="586" y="3514"/>
                    </a:cubicBezTo>
                    <a:cubicBezTo>
                      <a:pt x="781" y="3806"/>
                      <a:pt x="1074" y="4197"/>
                      <a:pt x="1367" y="4392"/>
                    </a:cubicBezTo>
                    <a:lnTo>
                      <a:pt x="2928" y="5758"/>
                    </a:lnTo>
                    <a:cubicBezTo>
                      <a:pt x="3319" y="6051"/>
                      <a:pt x="3612" y="6539"/>
                      <a:pt x="3612" y="7124"/>
                    </a:cubicBezTo>
                    <a:cubicBezTo>
                      <a:pt x="3612" y="7320"/>
                      <a:pt x="3514" y="7612"/>
                      <a:pt x="3319" y="7808"/>
                    </a:cubicBezTo>
                    <a:cubicBezTo>
                      <a:pt x="3124" y="7905"/>
                      <a:pt x="2928" y="8003"/>
                      <a:pt x="2636" y="8003"/>
                    </a:cubicBezTo>
                    <a:cubicBezTo>
                      <a:pt x="2584" y="8020"/>
                      <a:pt x="2529" y="8028"/>
                      <a:pt x="2473" y="8028"/>
                    </a:cubicBezTo>
                    <a:cubicBezTo>
                      <a:pt x="2214" y="8028"/>
                      <a:pt x="1935" y="7853"/>
                      <a:pt x="1855" y="7612"/>
                    </a:cubicBezTo>
                    <a:cubicBezTo>
                      <a:pt x="1562" y="7222"/>
                      <a:pt x="1465" y="6832"/>
                      <a:pt x="1465" y="6344"/>
                    </a:cubicBezTo>
                    <a:lnTo>
                      <a:pt x="1" y="6734"/>
                    </a:lnTo>
                    <a:cubicBezTo>
                      <a:pt x="98" y="7417"/>
                      <a:pt x="293" y="8100"/>
                      <a:pt x="781" y="8588"/>
                    </a:cubicBezTo>
                    <a:cubicBezTo>
                      <a:pt x="1205" y="8927"/>
                      <a:pt x="1776" y="9193"/>
                      <a:pt x="2303" y="9193"/>
                    </a:cubicBezTo>
                    <a:cubicBezTo>
                      <a:pt x="2382" y="9193"/>
                      <a:pt x="2461" y="9187"/>
                      <a:pt x="2538" y="9174"/>
                    </a:cubicBezTo>
                    <a:cubicBezTo>
                      <a:pt x="2628" y="9187"/>
                      <a:pt x="2718" y="9193"/>
                      <a:pt x="2807" y="9193"/>
                    </a:cubicBezTo>
                    <a:cubicBezTo>
                      <a:pt x="3398" y="9193"/>
                      <a:pt x="3969" y="8927"/>
                      <a:pt x="4392" y="8588"/>
                    </a:cubicBezTo>
                    <a:cubicBezTo>
                      <a:pt x="4880" y="8198"/>
                      <a:pt x="5076" y="7515"/>
                      <a:pt x="5076" y="6929"/>
                    </a:cubicBezTo>
                    <a:cubicBezTo>
                      <a:pt x="5076" y="6441"/>
                      <a:pt x="4978" y="5953"/>
                      <a:pt x="4685" y="5563"/>
                    </a:cubicBezTo>
                    <a:cubicBezTo>
                      <a:pt x="4490" y="5173"/>
                      <a:pt x="4100" y="4782"/>
                      <a:pt x="3807" y="4489"/>
                    </a:cubicBezTo>
                    <a:lnTo>
                      <a:pt x="2245" y="3026"/>
                    </a:lnTo>
                    <a:cubicBezTo>
                      <a:pt x="1953" y="2830"/>
                      <a:pt x="1757" y="2440"/>
                      <a:pt x="1757" y="2147"/>
                    </a:cubicBezTo>
                    <a:cubicBezTo>
                      <a:pt x="1757" y="1854"/>
                      <a:pt x="1855" y="1659"/>
                      <a:pt x="1953" y="1464"/>
                    </a:cubicBezTo>
                    <a:cubicBezTo>
                      <a:pt x="2148" y="1269"/>
                      <a:pt x="2343" y="1171"/>
                      <a:pt x="2636" y="1171"/>
                    </a:cubicBezTo>
                    <a:cubicBezTo>
                      <a:pt x="2928" y="1171"/>
                      <a:pt x="3221" y="1269"/>
                      <a:pt x="3416" y="1562"/>
                    </a:cubicBezTo>
                    <a:cubicBezTo>
                      <a:pt x="3612" y="1952"/>
                      <a:pt x="3709" y="2342"/>
                      <a:pt x="3709" y="2830"/>
                    </a:cubicBezTo>
                    <a:lnTo>
                      <a:pt x="4880" y="2342"/>
                    </a:lnTo>
                    <a:cubicBezTo>
                      <a:pt x="4783" y="1757"/>
                      <a:pt x="4588" y="1171"/>
                      <a:pt x="4197" y="683"/>
                    </a:cubicBezTo>
                    <a:cubicBezTo>
                      <a:pt x="3807" y="195"/>
                      <a:pt x="3221" y="0"/>
                      <a:pt x="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3507450" y="3433275"/>
                <a:ext cx="39075" cy="824675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32987" extrusionOk="0">
                    <a:moveTo>
                      <a:pt x="1" y="1"/>
                    </a:moveTo>
                    <a:lnTo>
                      <a:pt x="1" y="32987"/>
                    </a:lnTo>
                    <a:lnTo>
                      <a:pt x="1562" y="32987"/>
                    </a:lnTo>
                    <a:lnTo>
                      <a:pt x="1562" y="1"/>
                    </a:lnTo>
                    <a:close/>
                  </a:path>
                </a:pathLst>
              </a:custGeom>
              <a:solidFill>
                <a:srgbClr val="F4C1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70" name="Google Shape;170;p3"/>
          <p:cNvSpPr/>
          <p:nvPr/>
        </p:nvSpPr>
        <p:spPr>
          <a:xfrm>
            <a:off x="8053738" y="2849425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(blue)">
  <p:cSld name="MAIN_POINT_1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05F9E"/>
              </a:gs>
              <a:gs pos="100000">
                <a:srgbClr val="00437B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1"/>
          <p:cNvSpPr txBox="1">
            <a:spLocks noGrp="1"/>
          </p:cNvSpPr>
          <p:nvPr>
            <p:ph type="title"/>
          </p:nvPr>
        </p:nvSpPr>
        <p:spPr>
          <a:xfrm>
            <a:off x="490250" y="352775"/>
            <a:ext cx="8138400" cy="2124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13" name="Google Shape;613;p21"/>
          <p:cNvSpPr txBox="1">
            <a:spLocks noGrp="1"/>
          </p:cNvSpPr>
          <p:nvPr>
            <p:ph type="subTitle" idx="1"/>
          </p:nvPr>
        </p:nvSpPr>
        <p:spPr>
          <a:xfrm>
            <a:off x="490250" y="2942650"/>
            <a:ext cx="8138400" cy="19296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000" i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12000"/>
              </a:lnSpc>
              <a:spcBef>
                <a:spcPts val="500"/>
              </a:spcBef>
              <a:spcAft>
                <a:spcPts val="5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614" name="Google Shape;614;p21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615" name="Google Shape;615;p21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1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1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2" name="Google Shape;632;p21"/>
          <p:cNvSpPr/>
          <p:nvPr/>
        </p:nvSpPr>
        <p:spPr>
          <a:xfrm>
            <a:off x="4237088" y="2548050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(blue) 1">
  <p:cSld name="MAIN_POINT_1_4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2"/>
          <p:cNvSpPr txBox="1">
            <a:spLocks noGrp="1"/>
          </p:cNvSpPr>
          <p:nvPr>
            <p:ph type="title"/>
          </p:nvPr>
        </p:nvSpPr>
        <p:spPr>
          <a:xfrm>
            <a:off x="490250" y="355575"/>
            <a:ext cx="8138400" cy="2124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36" name="Google Shape;636;p22"/>
          <p:cNvSpPr txBox="1">
            <a:spLocks noGrp="1"/>
          </p:cNvSpPr>
          <p:nvPr>
            <p:ph type="subTitle" idx="1"/>
          </p:nvPr>
        </p:nvSpPr>
        <p:spPr>
          <a:xfrm>
            <a:off x="490250" y="2858750"/>
            <a:ext cx="8138400" cy="19296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000" i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12000"/>
              </a:lnSpc>
              <a:spcBef>
                <a:spcPts val="500"/>
              </a:spcBef>
              <a:spcAft>
                <a:spcPts val="5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637" name="Google Shape;637;p22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638" name="Google Shape;638;p22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2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2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2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2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2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2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2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2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2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2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2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2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2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5" name="Google Shape;655;p22"/>
          <p:cNvSpPr/>
          <p:nvPr/>
        </p:nvSpPr>
        <p:spPr>
          <a:xfrm>
            <a:off x="4237088" y="2548050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Dark Blue Backgournd">
  <p:cSld name="MAIN_POINT_1_4_1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3"/>
          <p:cNvSpPr/>
          <p:nvPr/>
        </p:nvSpPr>
        <p:spPr>
          <a:xfrm>
            <a:off x="-50225" y="0"/>
            <a:ext cx="9242100" cy="51936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8" name="Google Shape;658;p23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659" name="Google Shape;659;p23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3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3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3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3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3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3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3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3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3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3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3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3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3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(cyan)">
  <p:cSld name="MAIN_POINT_1_3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55C2EB"/>
              </a:gs>
              <a:gs pos="100000">
                <a:srgbClr val="009AD9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24"/>
          <p:cNvSpPr txBox="1">
            <a:spLocks noGrp="1"/>
          </p:cNvSpPr>
          <p:nvPr>
            <p:ph type="title"/>
          </p:nvPr>
        </p:nvSpPr>
        <p:spPr>
          <a:xfrm>
            <a:off x="490250" y="337425"/>
            <a:ext cx="8138400" cy="2124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79" name="Google Shape;679;p24"/>
          <p:cNvSpPr txBox="1">
            <a:spLocks noGrp="1"/>
          </p:cNvSpPr>
          <p:nvPr>
            <p:ph type="subTitle" idx="1"/>
          </p:nvPr>
        </p:nvSpPr>
        <p:spPr>
          <a:xfrm>
            <a:off x="490250" y="2758275"/>
            <a:ext cx="8138400" cy="19296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000" i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12000"/>
              </a:lnSpc>
              <a:spcBef>
                <a:spcPts val="500"/>
              </a:spcBef>
              <a:spcAft>
                <a:spcPts val="5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680" name="Google Shape;680;p24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681" name="Google Shape;681;p24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4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4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4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4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4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4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4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8" name="Google Shape;698;p24"/>
          <p:cNvSpPr/>
          <p:nvPr/>
        </p:nvSpPr>
        <p:spPr>
          <a:xfrm>
            <a:off x="4237088" y="2548050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p background (black)">
  <p:cSld name="MAIN_POINT_1_3_1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25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1B1A26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1" name="Google Shape;701;p25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0"/>
            <a:ext cx="9271638" cy="59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25"/>
          <p:cNvSpPr txBox="1">
            <a:spLocks noGrp="1"/>
          </p:cNvSpPr>
          <p:nvPr>
            <p:ph type="title"/>
          </p:nvPr>
        </p:nvSpPr>
        <p:spPr>
          <a:xfrm>
            <a:off x="490250" y="363775"/>
            <a:ext cx="8138400" cy="2124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03" name="Google Shape;703;p25"/>
          <p:cNvSpPr txBox="1">
            <a:spLocks noGrp="1"/>
          </p:cNvSpPr>
          <p:nvPr>
            <p:ph type="subTitle" idx="1"/>
          </p:nvPr>
        </p:nvSpPr>
        <p:spPr>
          <a:xfrm>
            <a:off x="490250" y="2758275"/>
            <a:ext cx="8138400" cy="19296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000" i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12000"/>
              </a:lnSpc>
              <a:spcBef>
                <a:spcPts val="500"/>
              </a:spcBef>
              <a:spcAft>
                <a:spcPts val="5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704" name="Google Shape;704;p25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705" name="Google Shape;705;p25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5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5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5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5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5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5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5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5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5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5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5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5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5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5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5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5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2" name="Google Shape;722;p25"/>
          <p:cNvSpPr/>
          <p:nvPr/>
        </p:nvSpPr>
        <p:spPr>
          <a:xfrm>
            <a:off x="4237088" y="2548050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&amp;A Slide">
  <p:cSld name="MAIN_POINT_1_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26"/>
          <p:cNvSpPr/>
          <p:nvPr/>
        </p:nvSpPr>
        <p:spPr>
          <a:xfrm>
            <a:off x="676500" y="655325"/>
            <a:ext cx="7799700" cy="3833400"/>
          </a:xfrm>
          <a:prstGeom prst="rect">
            <a:avLst/>
          </a:prstGeom>
          <a:solidFill>
            <a:srgbClr val="005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6"/>
          <p:cNvSpPr/>
          <p:nvPr/>
        </p:nvSpPr>
        <p:spPr>
          <a:xfrm>
            <a:off x="4247250" y="3240725"/>
            <a:ext cx="6492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26"/>
          <p:cNvSpPr txBox="1"/>
          <p:nvPr/>
        </p:nvSpPr>
        <p:spPr>
          <a:xfrm>
            <a:off x="0" y="4503674"/>
            <a:ext cx="6765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‹#›</a:t>
            </a:fld>
            <a:endParaRPr sz="12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28" name="Google Shape;728;p26"/>
          <p:cNvSpPr txBox="1"/>
          <p:nvPr/>
        </p:nvSpPr>
        <p:spPr>
          <a:xfrm>
            <a:off x="672000" y="1625825"/>
            <a:ext cx="7799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Q&amp;A</a:t>
            </a:r>
            <a:endParaRPr/>
          </a:p>
        </p:txBody>
      </p:sp>
      <p:grpSp>
        <p:nvGrpSpPr>
          <p:cNvPr id="729" name="Google Shape;729;p26"/>
          <p:cNvGrpSpPr/>
          <p:nvPr/>
        </p:nvGrpSpPr>
        <p:grpSpPr>
          <a:xfrm>
            <a:off x="8640613" y="4638642"/>
            <a:ext cx="339272" cy="333064"/>
            <a:chOff x="8462576" y="2076529"/>
            <a:chExt cx="339272" cy="333064"/>
          </a:xfrm>
        </p:grpSpPr>
        <p:sp>
          <p:nvSpPr>
            <p:cNvPr id="730" name="Google Shape;730;p26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6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6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6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6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6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6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6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6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6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6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6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6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6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6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6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6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_1"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7"/>
          <p:cNvSpPr txBox="1">
            <a:spLocks noGrp="1"/>
          </p:cNvSpPr>
          <p:nvPr>
            <p:ph type="subTitle" idx="1"/>
          </p:nvPr>
        </p:nvSpPr>
        <p:spPr>
          <a:xfrm>
            <a:off x="1258350" y="956350"/>
            <a:ext cx="6666600" cy="30201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000" i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12000"/>
              </a:lnSpc>
              <a:spcBef>
                <a:spcPts val="500"/>
              </a:spcBef>
              <a:spcAft>
                <a:spcPts val="5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50" name="Google Shape;750;p27"/>
          <p:cNvSpPr txBox="1"/>
          <p:nvPr/>
        </p:nvSpPr>
        <p:spPr>
          <a:xfrm>
            <a:off x="363673" y="4169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F4C130"/>
                </a:solidFill>
              </a:rPr>
              <a:t>“</a:t>
            </a:r>
            <a:endParaRPr sz="9600" b="1">
              <a:solidFill>
                <a:srgbClr val="F4C130"/>
              </a:solidFill>
            </a:endParaRPr>
          </a:p>
        </p:txBody>
      </p:sp>
      <p:sp>
        <p:nvSpPr>
          <p:cNvPr id="751" name="Google Shape;751;p27"/>
          <p:cNvSpPr txBox="1">
            <a:spLocks noGrp="1"/>
          </p:cNvSpPr>
          <p:nvPr>
            <p:ph type="subTitle" idx="2"/>
          </p:nvPr>
        </p:nvSpPr>
        <p:spPr>
          <a:xfrm>
            <a:off x="3141325" y="4082200"/>
            <a:ext cx="4494900" cy="3705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9AD9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grpSp>
        <p:nvGrpSpPr>
          <p:cNvPr id="752" name="Google Shape;752;p27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753" name="Google Shape;753;p27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7"/>
          <p:cNvSpPr/>
          <p:nvPr/>
        </p:nvSpPr>
        <p:spPr>
          <a:xfrm>
            <a:off x="7120525" y="4414900"/>
            <a:ext cx="515700" cy="37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title bar + 1 column">
  <p:cSld name="SECTION_TITLE_AND_DESCRIPTION_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28"/>
          <p:cNvSpPr/>
          <p:nvPr/>
        </p:nvSpPr>
        <p:spPr>
          <a:xfrm>
            <a:off x="-11975" y="-14375"/>
            <a:ext cx="9206700" cy="1030800"/>
          </a:xfrm>
          <a:prstGeom prst="rect">
            <a:avLst/>
          </a:prstGeom>
          <a:gradFill>
            <a:gsLst>
              <a:gs pos="0">
                <a:srgbClr val="005F9E"/>
              </a:gs>
              <a:gs pos="100000">
                <a:srgbClr val="00437B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8"/>
          <p:cNvSpPr txBox="1">
            <a:spLocks noGrp="1"/>
          </p:cNvSpPr>
          <p:nvPr>
            <p:ph type="body" idx="1"/>
          </p:nvPr>
        </p:nvSpPr>
        <p:spPr>
          <a:xfrm>
            <a:off x="464100" y="1273325"/>
            <a:ext cx="8231400" cy="3322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FBFC6"/>
              </a:buClr>
              <a:buSzPts val="1400"/>
              <a:buChar char="●"/>
              <a:defRPr>
                <a:solidFill>
                  <a:schemeClr val="dk1"/>
                </a:solidFill>
              </a:defRPr>
            </a:lvl2pPr>
            <a:lvl3pPr marL="1371600" lvl="2" indent="-3111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FBFC6"/>
              </a:buClr>
              <a:buSzPts val="1300"/>
              <a:buChar char="○"/>
              <a:defRPr sz="1300"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✓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28"/>
          <p:cNvSpPr txBox="1">
            <a:spLocks noGrp="1"/>
          </p:cNvSpPr>
          <p:nvPr>
            <p:ph type="title"/>
          </p:nvPr>
        </p:nvSpPr>
        <p:spPr>
          <a:xfrm>
            <a:off x="314950" y="77200"/>
            <a:ext cx="8457600" cy="806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75" name="Google Shape;775;p28"/>
          <p:cNvSpPr/>
          <p:nvPr/>
        </p:nvSpPr>
        <p:spPr>
          <a:xfrm>
            <a:off x="8127763" y="969025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6" name="Google Shape;776;p28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777" name="Google Shape;777;p28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title bar + 1 column">
  <p:cSld name="SECTION_TITLE_AND_DESCRIPTION_1_4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29"/>
          <p:cNvSpPr/>
          <p:nvPr/>
        </p:nvSpPr>
        <p:spPr>
          <a:xfrm>
            <a:off x="-11975" y="-14375"/>
            <a:ext cx="9206700" cy="1030800"/>
          </a:xfrm>
          <a:prstGeom prst="rect">
            <a:avLst/>
          </a:prstGeom>
          <a:gradFill>
            <a:gsLst>
              <a:gs pos="0">
                <a:srgbClr val="55C2EB"/>
              </a:gs>
              <a:gs pos="100000">
                <a:srgbClr val="009AD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9"/>
          <p:cNvSpPr txBox="1">
            <a:spLocks noGrp="1"/>
          </p:cNvSpPr>
          <p:nvPr>
            <p:ph type="body" idx="1"/>
          </p:nvPr>
        </p:nvSpPr>
        <p:spPr>
          <a:xfrm>
            <a:off x="464100" y="1273325"/>
            <a:ext cx="8231400" cy="3322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FBFC6"/>
              </a:buClr>
              <a:buSzPts val="1400"/>
              <a:buChar char="●"/>
              <a:defRPr>
                <a:solidFill>
                  <a:schemeClr val="dk1"/>
                </a:solidFill>
              </a:defRPr>
            </a:lvl2pPr>
            <a:lvl3pPr marL="1371600" lvl="2" indent="-31115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FBFC6"/>
              </a:buClr>
              <a:buSzPts val="1300"/>
              <a:buChar char="○"/>
              <a:defRPr sz="1300"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✓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7" name="Google Shape;797;p29"/>
          <p:cNvSpPr txBox="1">
            <a:spLocks noGrp="1"/>
          </p:cNvSpPr>
          <p:nvPr>
            <p:ph type="title"/>
          </p:nvPr>
        </p:nvSpPr>
        <p:spPr>
          <a:xfrm>
            <a:off x="314950" y="77200"/>
            <a:ext cx="8457600" cy="806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8" name="Google Shape;798;p29"/>
          <p:cNvSpPr/>
          <p:nvPr/>
        </p:nvSpPr>
        <p:spPr>
          <a:xfrm>
            <a:off x="8127763" y="969025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9" name="Google Shape;799;p29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800" name="Google Shape;800;p29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9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9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9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title bar (split screen)">
  <p:cSld name="SECTION_TITLE_AND_DESCRIPTION_1_3"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30"/>
          <p:cNvSpPr/>
          <p:nvPr/>
        </p:nvSpPr>
        <p:spPr>
          <a:xfrm>
            <a:off x="-11975" y="-14375"/>
            <a:ext cx="9190800" cy="1030800"/>
          </a:xfrm>
          <a:prstGeom prst="rect">
            <a:avLst/>
          </a:prstGeom>
          <a:gradFill>
            <a:gsLst>
              <a:gs pos="0">
                <a:srgbClr val="005F9E"/>
              </a:gs>
              <a:gs pos="100000">
                <a:srgbClr val="00437B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30"/>
          <p:cNvSpPr txBox="1">
            <a:spLocks noGrp="1"/>
          </p:cNvSpPr>
          <p:nvPr>
            <p:ph type="title"/>
          </p:nvPr>
        </p:nvSpPr>
        <p:spPr>
          <a:xfrm>
            <a:off x="323575" y="77200"/>
            <a:ext cx="8448900" cy="806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20" name="Google Shape;820;p30"/>
          <p:cNvSpPr txBox="1">
            <a:spLocks noGrp="1"/>
          </p:cNvSpPr>
          <p:nvPr>
            <p:ph type="subTitle" idx="1"/>
          </p:nvPr>
        </p:nvSpPr>
        <p:spPr>
          <a:xfrm>
            <a:off x="370850" y="1300475"/>
            <a:ext cx="2346900" cy="1768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500"/>
              </a:spcBef>
              <a:spcAft>
                <a:spcPts val="5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30"/>
          <p:cNvSpPr txBox="1">
            <a:spLocks noGrp="1"/>
          </p:cNvSpPr>
          <p:nvPr>
            <p:ph type="body" idx="2"/>
          </p:nvPr>
        </p:nvSpPr>
        <p:spPr>
          <a:xfrm>
            <a:off x="3294475" y="1300475"/>
            <a:ext cx="5478000" cy="34011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Clr>
                <a:srgbClr val="BFBFC6"/>
              </a:buClr>
              <a:buSzPts val="1400"/>
              <a:buChar char="●"/>
              <a:defRPr>
                <a:solidFill>
                  <a:schemeClr val="dk1"/>
                </a:solidFill>
              </a:defRPr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Clr>
                <a:srgbClr val="BFBFC6"/>
              </a:buClr>
              <a:buSzPts val="1300"/>
              <a:buChar char="○"/>
              <a:defRPr sz="13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✓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822" name="Google Shape;822;p30"/>
          <p:cNvCxnSpPr/>
          <p:nvPr/>
        </p:nvCxnSpPr>
        <p:spPr>
          <a:xfrm>
            <a:off x="2954625" y="1300474"/>
            <a:ext cx="0" cy="3251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3" name="Google Shape;823;p30"/>
          <p:cNvSpPr/>
          <p:nvPr/>
        </p:nvSpPr>
        <p:spPr>
          <a:xfrm>
            <a:off x="8127763" y="969025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4" name="Google Shape;824;p30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825" name="Google Shape;825;p30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"/>
          <p:cNvSpPr/>
          <p:nvPr/>
        </p:nvSpPr>
        <p:spPr>
          <a:xfrm>
            <a:off x="3957925" y="-19300"/>
            <a:ext cx="5212800" cy="516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4"/>
          <p:cNvSpPr txBox="1"/>
          <p:nvPr/>
        </p:nvSpPr>
        <p:spPr>
          <a:xfrm>
            <a:off x="200275" y="1987325"/>
            <a:ext cx="40728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Safe Harbor</a:t>
            </a:r>
            <a:endParaRPr sz="24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74" name="Google Shape;174;p4"/>
          <p:cNvSpPr txBox="1"/>
          <p:nvPr/>
        </p:nvSpPr>
        <p:spPr>
          <a:xfrm>
            <a:off x="4411525" y="1155450"/>
            <a:ext cx="3961500" cy="3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information presented is for informational purposes only and should not be relied upon in making a purchasing decision. 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4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Trimble is under no legal obligation to deliver any future products, features or functions within any specified time frame, if at all. 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4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Release dates and content are subject to change at Trimble’s sole discretion. Information shared is confidential. 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4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4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4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5" name="Google Shape;175;p4"/>
          <p:cNvGrpSpPr/>
          <p:nvPr/>
        </p:nvGrpSpPr>
        <p:grpSpPr>
          <a:xfrm>
            <a:off x="-12400" y="-19300"/>
            <a:ext cx="3671575" cy="5169352"/>
            <a:chOff x="-12400" y="-19300"/>
            <a:chExt cx="3671575" cy="5169352"/>
          </a:xfrm>
        </p:grpSpPr>
        <p:pic>
          <p:nvPicPr>
            <p:cNvPr id="176" name="Google Shape;176;p4"/>
            <p:cNvPicPr preferRelativeResize="0"/>
            <p:nvPr/>
          </p:nvPicPr>
          <p:blipFill rotWithShape="1">
            <a:blip r:embed="rId2">
              <a:alphaModFix/>
            </a:blip>
            <a:srcRect l="18635" r="28677" b="1029"/>
            <a:stretch/>
          </p:blipFill>
          <p:spPr>
            <a:xfrm>
              <a:off x="-12400" y="-19300"/>
              <a:ext cx="3671453" cy="51693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4"/>
            <p:cNvSpPr/>
            <p:nvPr/>
          </p:nvSpPr>
          <p:spPr>
            <a:xfrm>
              <a:off x="-12225" y="-19300"/>
              <a:ext cx="3671400" cy="5169300"/>
            </a:xfrm>
            <a:prstGeom prst="rect">
              <a:avLst/>
            </a:prstGeom>
            <a:solidFill>
              <a:srgbClr val="005F9E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4"/>
          <p:cNvSpPr txBox="1"/>
          <p:nvPr/>
        </p:nvSpPr>
        <p:spPr>
          <a:xfrm>
            <a:off x="4273075" y="3260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Safe Harbor</a:t>
            </a:r>
            <a:endParaRPr/>
          </a:p>
        </p:txBody>
      </p:sp>
      <p:grpSp>
        <p:nvGrpSpPr>
          <p:cNvPr id="179" name="Google Shape;179;p4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180" name="Google Shape;180;p4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4"/>
          <p:cNvSpPr/>
          <p:nvPr/>
        </p:nvSpPr>
        <p:spPr>
          <a:xfrm>
            <a:off x="4373375" y="832700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4"/>
          <p:cNvSpPr/>
          <p:nvPr/>
        </p:nvSpPr>
        <p:spPr>
          <a:xfrm>
            <a:off x="3630025" y="-19300"/>
            <a:ext cx="339300" cy="516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title bar (3 column)">
  <p:cSld name="SECTION_TITLE_AND_DESCRIPTION_1_2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31"/>
          <p:cNvSpPr/>
          <p:nvPr/>
        </p:nvSpPr>
        <p:spPr>
          <a:xfrm>
            <a:off x="-11975" y="-14375"/>
            <a:ext cx="9213900" cy="1030800"/>
          </a:xfrm>
          <a:prstGeom prst="rect">
            <a:avLst/>
          </a:prstGeom>
          <a:gradFill>
            <a:gsLst>
              <a:gs pos="0">
                <a:srgbClr val="005F9E"/>
              </a:gs>
              <a:gs pos="100000">
                <a:srgbClr val="00437B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31"/>
          <p:cNvSpPr txBox="1">
            <a:spLocks noGrp="1"/>
          </p:cNvSpPr>
          <p:nvPr>
            <p:ph type="title"/>
          </p:nvPr>
        </p:nvSpPr>
        <p:spPr>
          <a:xfrm>
            <a:off x="323575" y="86350"/>
            <a:ext cx="8448900" cy="79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45" name="Google Shape;845;p31"/>
          <p:cNvSpPr txBox="1">
            <a:spLocks noGrp="1"/>
          </p:cNvSpPr>
          <p:nvPr>
            <p:ph type="body" idx="1"/>
          </p:nvPr>
        </p:nvSpPr>
        <p:spPr>
          <a:xfrm>
            <a:off x="464725" y="1900425"/>
            <a:ext cx="2174700" cy="16194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1150">
              <a:spcBef>
                <a:spcPts val="1000"/>
              </a:spcBef>
              <a:spcAft>
                <a:spcPts val="0"/>
              </a:spcAft>
              <a:buClr>
                <a:srgbClr val="BFBFC6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2pPr>
            <a:lvl3pPr marL="1371600" lvl="2" indent="-304800">
              <a:spcBef>
                <a:spcPts val="1000"/>
              </a:spcBef>
              <a:spcAft>
                <a:spcPts val="0"/>
              </a:spcAft>
              <a:buClr>
                <a:srgbClr val="BFBFC6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3pPr>
            <a:lvl4pPr marL="1828800" lvl="3" indent="-3048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✓"/>
              <a:defRPr sz="1200">
                <a:solidFill>
                  <a:schemeClr val="dk1"/>
                </a:solidFill>
              </a:defRPr>
            </a:lvl4pPr>
            <a:lvl5pPr marL="2286000" lvl="4" indent="-304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6" name="Google Shape;846;p31"/>
          <p:cNvSpPr txBox="1">
            <a:spLocks noGrp="1"/>
          </p:cNvSpPr>
          <p:nvPr>
            <p:ph type="title" idx="2"/>
          </p:nvPr>
        </p:nvSpPr>
        <p:spPr>
          <a:xfrm>
            <a:off x="464725" y="1257725"/>
            <a:ext cx="6168000" cy="40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accent5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47" name="Google Shape;847;p31"/>
          <p:cNvSpPr txBox="1">
            <a:spLocks noGrp="1"/>
          </p:cNvSpPr>
          <p:nvPr>
            <p:ph type="body" idx="3"/>
          </p:nvPr>
        </p:nvSpPr>
        <p:spPr>
          <a:xfrm>
            <a:off x="3442913" y="1900425"/>
            <a:ext cx="2174700" cy="16194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Clr>
                <a:srgbClr val="BFBFC6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1000"/>
              </a:spcBef>
              <a:spcAft>
                <a:spcPts val="0"/>
              </a:spcAft>
              <a:buClr>
                <a:srgbClr val="BFBFC6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✓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8" name="Google Shape;848;p31"/>
          <p:cNvSpPr txBox="1">
            <a:spLocks noGrp="1"/>
          </p:cNvSpPr>
          <p:nvPr>
            <p:ph type="body" idx="4"/>
          </p:nvPr>
        </p:nvSpPr>
        <p:spPr>
          <a:xfrm>
            <a:off x="6421113" y="1900425"/>
            <a:ext cx="2174700" cy="16194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Clr>
                <a:srgbClr val="BFBFC6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1000"/>
              </a:spcBef>
              <a:spcAft>
                <a:spcPts val="0"/>
              </a:spcAft>
              <a:buClr>
                <a:srgbClr val="BFBFC6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✓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49" name="Google Shape;849;p31"/>
          <p:cNvGrpSpPr/>
          <p:nvPr/>
        </p:nvGrpSpPr>
        <p:grpSpPr>
          <a:xfrm>
            <a:off x="98240" y="4830997"/>
            <a:ext cx="1223685" cy="222113"/>
            <a:chOff x="238125" y="2206250"/>
            <a:chExt cx="7139350" cy="1295875"/>
          </a:xfrm>
        </p:grpSpPr>
        <p:sp>
          <p:nvSpPr>
            <p:cNvPr id="850" name="Google Shape;850;p31"/>
            <p:cNvSpPr/>
            <p:nvPr/>
          </p:nvSpPr>
          <p:spPr>
            <a:xfrm>
              <a:off x="1271275" y="2431400"/>
              <a:ext cx="245050" cy="396300"/>
            </a:xfrm>
            <a:custGeom>
              <a:avLst/>
              <a:gdLst/>
              <a:ahLst/>
              <a:cxnLst/>
              <a:rect l="l" t="t" r="r" b="b"/>
              <a:pathLst>
                <a:path w="9802" h="15852" extrusionOk="0">
                  <a:moveTo>
                    <a:pt x="9802" y="1"/>
                  </a:moveTo>
                  <a:cubicBezTo>
                    <a:pt x="7815" y="1"/>
                    <a:pt x="5607" y="752"/>
                    <a:pt x="4989" y="2694"/>
                  </a:cubicBezTo>
                  <a:lnTo>
                    <a:pt x="4945" y="2694"/>
                  </a:lnTo>
                  <a:lnTo>
                    <a:pt x="4945" y="398"/>
                  </a:lnTo>
                  <a:lnTo>
                    <a:pt x="0" y="398"/>
                  </a:lnTo>
                  <a:lnTo>
                    <a:pt x="0" y="15851"/>
                  </a:lnTo>
                  <a:lnTo>
                    <a:pt x="4989" y="15851"/>
                  </a:lnTo>
                  <a:lnTo>
                    <a:pt x="4989" y="5785"/>
                  </a:lnTo>
                  <a:cubicBezTo>
                    <a:pt x="5519" y="5034"/>
                    <a:pt x="6093" y="4593"/>
                    <a:pt x="7727" y="4593"/>
                  </a:cubicBezTo>
                  <a:cubicBezTo>
                    <a:pt x="8477" y="4637"/>
                    <a:pt x="9139" y="4725"/>
                    <a:pt x="9802" y="5034"/>
                  </a:cubicBezTo>
                  <a:lnTo>
                    <a:pt x="9802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549425" y="2441350"/>
              <a:ext cx="123650" cy="386350"/>
            </a:xfrm>
            <a:custGeom>
              <a:avLst/>
              <a:gdLst/>
              <a:ahLst/>
              <a:cxnLst/>
              <a:rect l="l" t="t" r="r" b="b"/>
              <a:pathLst>
                <a:path w="4946" h="15454" extrusionOk="0">
                  <a:moveTo>
                    <a:pt x="0" y="0"/>
                  </a:moveTo>
                  <a:lnTo>
                    <a:pt x="0" y="15453"/>
                  </a:lnTo>
                  <a:lnTo>
                    <a:pt x="4945" y="15453"/>
                  </a:lnTo>
                  <a:lnTo>
                    <a:pt x="4945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1716100" y="2431400"/>
              <a:ext cx="513275" cy="396300"/>
            </a:xfrm>
            <a:custGeom>
              <a:avLst/>
              <a:gdLst/>
              <a:ahLst/>
              <a:cxnLst/>
              <a:rect l="l" t="t" r="r" b="b"/>
              <a:pathLst>
                <a:path w="20531" h="15852" extrusionOk="0">
                  <a:moveTo>
                    <a:pt x="9404" y="1"/>
                  </a:moveTo>
                  <a:cubicBezTo>
                    <a:pt x="7638" y="1"/>
                    <a:pt x="5961" y="928"/>
                    <a:pt x="4989" y="2429"/>
                  </a:cubicBezTo>
                  <a:lnTo>
                    <a:pt x="4945" y="2429"/>
                  </a:lnTo>
                  <a:lnTo>
                    <a:pt x="4945" y="398"/>
                  </a:lnTo>
                  <a:lnTo>
                    <a:pt x="0" y="398"/>
                  </a:lnTo>
                  <a:lnTo>
                    <a:pt x="44" y="15851"/>
                  </a:lnTo>
                  <a:lnTo>
                    <a:pt x="4989" y="15851"/>
                  </a:lnTo>
                  <a:lnTo>
                    <a:pt x="4989" y="4593"/>
                  </a:lnTo>
                  <a:lnTo>
                    <a:pt x="5298" y="4195"/>
                  </a:lnTo>
                  <a:cubicBezTo>
                    <a:pt x="5563" y="3754"/>
                    <a:pt x="6049" y="3533"/>
                    <a:pt x="6535" y="3533"/>
                  </a:cubicBezTo>
                  <a:cubicBezTo>
                    <a:pt x="7506" y="3533"/>
                    <a:pt x="7771" y="4063"/>
                    <a:pt x="7771" y="4902"/>
                  </a:cubicBezTo>
                  <a:lnTo>
                    <a:pt x="7771" y="15851"/>
                  </a:lnTo>
                  <a:lnTo>
                    <a:pt x="12716" y="15851"/>
                  </a:lnTo>
                  <a:lnTo>
                    <a:pt x="12716" y="4593"/>
                  </a:lnTo>
                  <a:lnTo>
                    <a:pt x="13025" y="4195"/>
                  </a:lnTo>
                  <a:cubicBezTo>
                    <a:pt x="13334" y="3754"/>
                    <a:pt x="13820" y="3533"/>
                    <a:pt x="14349" y="3533"/>
                  </a:cubicBezTo>
                  <a:cubicBezTo>
                    <a:pt x="15277" y="3533"/>
                    <a:pt x="15542" y="4063"/>
                    <a:pt x="15542" y="4902"/>
                  </a:cubicBezTo>
                  <a:lnTo>
                    <a:pt x="15542" y="15851"/>
                  </a:lnTo>
                  <a:lnTo>
                    <a:pt x="20531" y="15851"/>
                  </a:lnTo>
                  <a:lnTo>
                    <a:pt x="20531" y="3312"/>
                  </a:lnTo>
                  <a:cubicBezTo>
                    <a:pt x="20531" y="1105"/>
                    <a:pt x="19030" y="1"/>
                    <a:pt x="17043" y="1"/>
                  </a:cubicBezTo>
                  <a:cubicBezTo>
                    <a:pt x="15277" y="1"/>
                    <a:pt x="13555" y="928"/>
                    <a:pt x="12628" y="2429"/>
                  </a:cubicBezTo>
                  <a:lnTo>
                    <a:pt x="12495" y="2429"/>
                  </a:lnTo>
                  <a:cubicBezTo>
                    <a:pt x="12451" y="928"/>
                    <a:pt x="10906" y="1"/>
                    <a:pt x="940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2270200" y="2279100"/>
              <a:ext cx="334475" cy="555225"/>
            </a:xfrm>
            <a:custGeom>
              <a:avLst/>
              <a:gdLst/>
              <a:ahLst/>
              <a:cxnLst/>
              <a:rect l="l" t="t" r="r" b="b"/>
              <a:pathLst>
                <a:path w="13379" h="22209" extrusionOk="0">
                  <a:moveTo>
                    <a:pt x="6711" y="8830"/>
                  </a:moveTo>
                  <a:cubicBezTo>
                    <a:pt x="8257" y="8830"/>
                    <a:pt x="8257" y="10464"/>
                    <a:pt x="8257" y="13555"/>
                  </a:cubicBezTo>
                  <a:lnTo>
                    <a:pt x="8257" y="14703"/>
                  </a:lnTo>
                  <a:cubicBezTo>
                    <a:pt x="8257" y="17572"/>
                    <a:pt x="8036" y="18941"/>
                    <a:pt x="6623" y="18941"/>
                  </a:cubicBezTo>
                  <a:cubicBezTo>
                    <a:pt x="5652" y="18941"/>
                    <a:pt x="4857" y="18235"/>
                    <a:pt x="4989" y="16954"/>
                  </a:cubicBezTo>
                  <a:lnTo>
                    <a:pt x="5034" y="9713"/>
                  </a:lnTo>
                  <a:lnTo>
                    <a:pt x="5299" y="9448"/>
                  </a:lnTo>
                  <a:cubicBezTo>
                    <a:pt x="5696" y="9139"/>
                    <a:pt x="6182" y="8919"/>
                    <a:pt x="6711" y="8830"/>
                  </a:cubicBezTo>
                  <a:close/>
                  <a:moveTo>
                    <a:pt x="0" y="0"/>
                  </a:moveTo>
                  <a:lnTo>
                    <a:pt x="0" y="22032"/>
                  </a:lnTo>
                  <a:lnTo>
                    <a:pt x="2605" y="22032"/>
                  </a:lnTo>
                  <a:lnTo>
                    <a:pt x="3488" y="19824"/>
                  </a:lnTo>
                  <a:cubicBezTo>
                    <a:pt x="4460" y="21281"/>
                    <a:pt x="5740" y="22208"/>
                    <a:pt x="7683" y="22208"/>
                  </a:cubicBezTo>
                  <a:cubicBezTo>
                    <a:pt x="11877" y="22208"/>
                    <a:pt x="13378" y="17617"/>
                    <a:pt x="13378" y="14084"/>
                  </a:cubicBezTo>
                  <a:cubicBezTo>
                    <a:pt x="13378" y="9625"/>
                    <a:pt x="11568" y="6137"/>
                    <a:pt x="8080" y="6137"/>
                  </a:cubicBezTo>
                  <a:cubicBezTo>
                    <a:pt x="6932" y="6181"/>
                    <a:pt x="5873" y="6623"/>
                    <a:pt x="5034" y="7418"/>
                  </a:cubicBezTo>
                  <a:lnTo>
                    <a:pt x="4989" y="7418"/>
                  </a:lnTo>
                  <a:lnTo>
                    <a:pt x="4989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1"/>
            <p:cNvSpPr/>
            <p:nvPr/>
          </p:nvSpPr>
          <p:spPr>
            <a:xfrm>
              <a:off x="2637750" y="2279100"/>
              <a:ext cx="123650" cy="548600"/>
            </a:xfrm>
            <a:custGeom>
              <a:avLst/>
              <a:gdLst/>
              <a:ahLst/>
              <a:cxnLst/>
              <a:rect l="l" t="t" r="r" b="b"/>
              <a:pathLst>
                <a:path w="4946" h="21944" extrusionOk="0">
                  <a:moveTo>
                    <a:pt x="1" y="0"/>
                  </a:moveTo>
                  <a:lnTo>
                    <a:pt x="1" y="21943"/>
                  </a:lnTo>
                  <a:lnTo>
                    <a:pt x="4946" y="21943"/>
                  </a:lnTo>
                  <a:lnTo>
                    <a:pt x="4946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1"/>
            <p:cNvSpPr/>
            <p:nvPr/>
          </p:nvSpPr>
          <p:spPr>
            <a:xfrm>
              <a:off x="2796700" y="2422575"/>
              <a:ext cx="332275" cy="405150"/>
            </a:xfrm>
            <a:custGeom>
              <a:avLst/>
              <a:gdLst/>
              <a:ahLst/>
              <a:cxnLst/>
              <a:rect l="l" t="t" r="r" b="b"/>
              <a:pathLst>
                <a:path w="13291" h="16206" extrusionOk="0">
                  <a:moveTo>
                    <a:pt x="6756" y="3047"/>
                  </a:moveTo>
                  <a:cubicBezTo>
                    <a:pt x="8478" y="3047"/>
                    <a:pt x="8610" y="4725"/>
                    <a:pt x="8654" y="6138"/>
                  </a:cubicBezTo>
                  <a:lnTo>
                    <a:pt x="4902" y="6138"/>
                  </a:lnTo>
                  <a:cubicBezTo>
                    <a:pt x="4902" y="4725"/>
                    <a:pt x="5343" y="3047"/>
                    <a:pt x="6756" y="3047"/>
                  </a:cubicBezTo>
                  <a:close/>
                  <a:moveTo>
                    <a:pt x="6844" y="1"/>
                  </a:moveTo>
                  <a:cubicBezTo>
                    <a:pt x="2252" y="1"/>
                    <a:pt x="1" y="3709"/>
                    <a:pt x="1" y="8080"/>
                  </a:cubicBezTo>
                  <a:cubicBezTo>
                    <a:pt x="1" y="12319"/>
                    <a:pt x="2208" y="16204"/>
                    <a:pt x="6933" y="16204"/>
                  </a:cubicBezTo>
                  <a:cubicBezTo>
                    <a:pt x="6967" y="16205"/>
                    <a:pt x="7002" y="16205"/>
                    <a:pt x="7037" y="16205"/>
                  </a:cubicBezTo>
                  <a:cubicBezTo>
                    <a:pt x="9776" y="16205"/>
                    <a:pt x="12198" y="14494"/>
                    <a:pt x="13114" y="11922"/>
                  </a:cubicBezTo>
                  <a:lnTo>
                    <a:pt x="9758" y="10730"/>
                  </a:lnTo>
                  <a:cubicBezTo>
                    <a:pt x="9493" y="11922"/>
                    <a:pt x="8434" y="12761"/>
                    <a:pt x="7197" y="12805"/>
                  </a:cubicBezTo>
                  <a:cubicBezTo>
                    <a:pt x="5211" y="12805"/>
                    <a:pt x="4946" y="10509"/>
                    <a:pt x="4946" y="9140"/>
                  </a:cubicBezTo>
                  <a:lnTo>
                    <a:pt x="4946" y="9140"/>
                  </a:lnTo>
                  <a:lnTo>
                    <a:pt x="13290" y="9228"/>
                  </a:lnTo>
                  <a:lnTo>
                    <a:pt x="13290" y="8169"/>
                  </a:lnTo>
                  <a:cubicBezTo>
                    <a:pt x="13290" y="4151"/>
                    <a:pt x="11613" y="1"/>
                    <a:pt x="684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1"/>
            <p:cNvSpPr/>
            <p:nvPr/>
          </p:nvSpPr>
          <p:spPr>
            <a:xfrm>
              <a:off x="1547200" y="2276875"/>
              <a:ext cx="125875" cy="111525"/>
            </a:xfrm>
            <a:custGeom>
              <a:avLst/>
              <a:gdLst/>
              <a:ahLst/>
              <a:cxnLst/>
              <a:rect l="l" t="t" r="r" b="b"/>
              <a:pathLst>
                <a:path w="5035" h="4461" extrusionOk="0">
                  <a:moveTo>
                    <a:pt x="1" y="1"/>
                  </a:moveTo>
                  <a:lnTo>
                    <a:pt x="1" y="4460"/>
                  </a:lnTo>
                  <a:lnTo>
                    <a:pt x="5034" y="4460"/>
                  </a:lnTo>
                  <a:lnTo>
                    <a:pt x="5034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1"/>
            <p:cNvSpPr/>
            <p:nvPr/>
          </p:nvSpPr>
          <p:spPr>
            <a:xfrm>
              <a:off x="939025" y="2276875"/>
              <a:ext cx="386350" cy="548625"/>
            </a:xfrm>
            <a:custGeom>
              <a:avLst/>
              <a:gdLst/>
              <a:ahLst/>
              <a:cxnLst/>
              <a:rect l="l" t="t" r="r" b="b"/>
              <a:pathLst>
                <a:path w="15454" h="21945" extrusionOk="0">
                  <a:moveTo>
                    <a:pt x="0" y="1"/>
                  </a:moveTo>
                  <a:lnTo>
                    <a:pt x="0" y="4283"/>
                  </a:lnTo>
                  <a:lnTo>
                    <a:pt x="4989" y="4283"/>
                  </a:lnTo>
                  <a:lnTo>
                    <a:pt x="4989" y="21944"/>
                  </a:lnTo>
                  <a:lnTo>
                    <a:pt x="10508" y="21944"/>
                  </a:lnTo>
                  <a:lnTo>
                    <a:pt x="10508" y="4239"/>
                  </a:lnTo>
                  <a:lnTo>
                    <a:pt x="15453" y="4239"/>
                  </a:lnTo>
                  <a:lnTo>
                    <a:pt x="15453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453350" y="2647750"/>
              <a:ext cx="314600" cy="174625"/>
            </a:xfrm>
            <a:custGeom>
              <a:avLst/>
              <a:gdLst/>
              <a:ahLst/>
              <a:cxnLst/>
              <a:rect l="l" t="t" r="r" b="b"/>
              <a:pathLst>
                <a:path w="12584" h="6985" extrusionOk="0">
                  <a:moveTo>
                    <a:pt x="12584" y="1"/>
                  </a:moveTo>
                  <a:lnTo>
                    <a:pt x="9405" y="1678"/>
                  </a:lnTo>
                  <a:cubicBezTo>
                    <a:pt x="9317" y="1988"/>
                    <a:pt x="9228" y="2341"/>
                    <a:pt x="9052" y="2606"/>
                  </a:cubicBezTo>
                  <a:cubicBezTo>
                    <a:pt x="9008" y="2694"/>
                    <a:pt x="9008" y="2826"/>
                    <a:pt x="9008" y="2871"/>
                  </a:cubicBezTo>
                  <a:cubicBezTo>
                    <a:pt x="8787" y="3091"/>
                    <a:pt x="8610" y="3224"/>
                    <a:pt x="8610" y="3268"/>
                  </a:cubicBezTo>
                  <a:cubicBezTo>
                    <a:pt x="6929" y="4739"/>
                    <a:pt x="4727" y="5570"/>
                    <a:pt x="2500" y="5570"/>
                  </a:cubicBezTo>
                  <a:cubicBezTo>
                    <a:pt x="2388" y="5570"/>
                    <a:pt x="2276" y="5568"/>
                    <a:pt x="2164" y="5564"/>
                  </a:cubicBezTo>
                  <a:lnTo>
                    <a:pt x="1" y="6756"/>
                  </a:lnTo>
                  <a:cubicBezTo>
                    <a:pt x="769" y="6906"/>
                    <a:pt x="1561" y="6984"/>
                    <a:pt x="2357" y="6984"/>
                  </a:cubicBezTo>
                  <a:cubicBezTo>
                    <a:pt x="3436" y="6984"/>
                    <a:pt x="4522" y="6840"/>
                    <a:pt x="5564" y="6535"/>
                  </a:cubicBezTo>
                  <a:cubicBezTo>
                    <a:pt x="7021" y="6094"/>
                    <a:pt x="8389" y="5299"/>
                    <a:pt x="9493" y="4328"/>
                  </a:cubicBezTo>
                  <a:cubicBezTo>
                    <a:pt x="10553" y="3445"/>
                    <a:pt x="11436" y="2341"/>
                    <a:pt x="12098" y="1104"/>
                  </a:cubicBezTo>
                  <a:cubicBezTo>
                    <a:pt x="12231" y="707"/>
                    <a:pt x="12407" y="398"/>
                    <a:pt x="1258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1"/>
            <p:cNvSpPr/>
            <p:nvPr/>
          </p:nvSpPr>
          <p:spPr>
            <a:xfrm>
              <a:off x="440100" y="2277250"/>
              <a:ext cx="332275" cy="188400"/>
            </a:xfrm>
            <a:custGeom>
              <a:avLst/>
              <a:gdLst/>
              <a:ahLst/>
              <a:cxnLst/>
              <a:rect l="l" t="t" r="r" b="b"/>
              <a:pathLst>
                <a:path w="13291" h="7536" extrusionOk="0">
                  <a:moveTo>
                    <a:pt x="2784" y="1"/>
                  </a:moveTo>
                  <a:cubicBezTo>
                    <a:pt x="2366" y="1"/>
                    <a:pt x="1942" y="22"/>
                    <a:pt x="1502" y="74"/>
                  </a:cubicBezTo>
                  <a:lnTo>
                    <a:pt x="1325" y="74"/>
                  </a:lnTo>
                  <a:cubicBezTo>
                    <a:pt x="1016" y="162"/>
                    <a:pt x="751" y="206"/>
                    <a:pt x="531" y="251"/>
                  </a:cubicBezTo>
                  <a:cubicBezTo>
                    <a:pt x="310" y="295"/>
                    <a:pt x="133" y="383"/>
                    <a:pt x="1" y="427"/>
                  </a:cubicBezTo>
                  <a:lnTo>
                    <a:pt x="1988" y="1531"/>
                  </a:lnTo>
                  <a:lnTo>
                    <a:pt x="2429" y="1399"/>
                  </a:lnTo>
                  <a:lnTo>
                    <a:pt x="3091" y="1399"/>
                  </a:lnTo>
                  <a:cubicBezTo>
                    <a:pt x="2871" y="1487"/>
                    <a:pt x="2562" y="1531"/>
                    <a:pt x="2341" y="1619"/>
                  </a:cubicBezTo>
                  <a:lnTo>
                    <a:pt x="4239" y="2679"/>
                  </a:lnTo>
                  <a:cubicBezTo>
                    <a:pt x="4288" y="2677"/>
                    <a:pt x="4337" y="2677"/>
                    <a:pt x="4386" y="2677"/>
                  </a:cubicBezTo>
                  <a:cubicBezTo>
                    <a:pt x="5796" y="2677"/>
                    <a:pt x="7233" y="3290"/>
                    <a:pt x="8257" y="4357"/>
                  </a:cubicBezTo>
                  <a:cubicBezTo>
                    <a:pt x="8036" y="4357"/>
                    <a:pt x="7771" y="4401"/>
                    <a:pt x="7551" y="4445"/>
                  </a:cubicBezTo>
                  <a:lnTo>
                    <a:pt x="10774" y="6211"/>
                  </a:lnTo>
                  <a:lnTo>
                    <a:pt x="10774" y="6123"/>
                  </a:lnTo>
                  <a:cubicBezTo>
                    <a:pt x="10906" y="6167"/>
                    <a:pt x="10995" y="6255"/>
                    <a:pt x="11127" y="6388"/>
                  </a:cubicBezTo>
                  <a:lnTo>
                    <a:pt x="13290" y="7536"/>
                  </a:lnTo>
                  <a:cubicBezTo>
                    <a:pt x="13290" y="7492"/>
                    <a:pt x="13202" y="7359"/>
                    <a:pt x="13202" y="7315"/>
                  </a:cubicBezTo>
                  <a:cubicBezTo>
                    <a:pt x="13202" y="7271"/>
                    <a:pt x="13158" y="7227"/>
                    <a:pt x="13158" y="7138"/>
                  </a:cubicBezTo>
                  <a:lnTo>
                    <a:pt x="13114" y="6918"/>
                  </a:lnTo>
                  <a:cubicBezTo>
                    <a:pt x="12452" y="5151"/>
                    <a:pt x="11304" y="3562"/>
                    <a:pt x="9802" y="2414"/>
                  </a:cubicBezTo>
                  <a:cubicBezTo>
                    <a:pt x="9758" y="2370"/>
                    <a:pt x="9670" y="2282"/>
                    <a:pt x="9626" y="2282"/>
                  </a:cubicBezTo>
                  <a:cubicBezTo>
                    <a:pt x="7992" y="957"/>
                    <a:pt x="5917" y="206"/>
                    <a:pt x="3842" y="30"/>
                  </a:cubicBezTo>
                  <a:lnTo>
                    <a:pt x="3665" y="30"/>
                  </a:lnTo>
                  <a:cubicBezTo>
                    <a:pt x="3373" y="12"/>
                    <a:pt x="3080" y="1"/>
                    <a:pt x="278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238125" y="2386150"/>
              <a:ext cx="54100" cy="324550"/>
            </a:xfrm>
            <a:custGeom>
              <a:avLst/>
              <a:gdLst/>
              <a:ahLst/>
              <a:cxnLst/>
              <a:rect l="l" t="t" r="r" b="b"/>
              <a:pathLst>
                <a:path w="2164" h="12982" extrusionOk="0">
                  <a:moveTo>
                    <a:pt x="2163" y="1"/>
                  </a:moveTo>
                  <a:cubicBezTo>
                    <a:pt x="1766" y="486"/>
                    <a:pt x="1501" y="972"/>
                    <a:pt x="1192" y="1546"/>
                  </a:cubicBezTo>
                  <a:cubicBezTo>
                    <a:pt x="662" y="2650"/>
                    <a:pt x="265" y="3842"/>
                    <a:pt x="88" y="5078"/>
                  </a:cubicBezTo>
                  <a:cubicBezTo>
                    <a:pt x="44" y="5520"/>
                    <a:pt x="0" y="5873"/>
                    <a:pt x="0" y="6270"/>
                  </a:cubicBezTo>
                  <a:cubicBezTo>
                    <a:pt x="0" y="6888"/>
                    <a:pt x="44" y="7551"/>
                    <a:pt x="132" y="8125"/>
                  </a:cubicBezTo>
                  <a:cubicBezTo>
                    <a:pt x="265" y="9096"/>
                    <a:pt x="486" y="10023"/>
                    <a:pt x="883" y="10906"/>
                  </a:cubicBezTo>
                  <a:cubicBezTo>
                    <a:pt x="1148" y="11524"/>
                    <a:pt x="1501" y="12142"/>
                    <a:pt x="1899" y="12672"/>
                  </a:cubicBezTo>
                  <a:cubicBezTo>
                    <a:pt x="1943" y="12716"/>
                    <a:pt x="1943" y="12805"/>
                    <a:pt x="1987" y="12849"/>
                  </a:cubicBezTo>
                  <a:lnTo>
                    <a:pt x="2163" y="12981"/>
                  </a:lnTo>
                  <a:lnTo>
                    <a:pt x="2163" y="9935"/>
                  </a:lnTo>
                  <a:lnTo>
                    <a:pt x="2119" y="10067"/>
                  </a:lnTo>
                  <a:cubicBezTo>
                    <a:pt x="1810" y="9405"/>
                    <a:pt x="1678" y="8699"/>
                    <a:pt x="1545" y="7992"/>
                  </a:cubicBezTo>
                  <a:cubicBezTo>
                    <a:pt x="1413" y="7418"/>
                    <a:pt x="1413" y="6844"/>
                    <a:pt x="1413" y="6226"/>
                  </a:cubicBezTo>
                  <a:cubicBezTo>
                    <a:pt x="1413" y="5873"/>
                    <a:pt x="1413" y="5564"/>
                    <a:pt x="1501" y="5299"/>
                  </a:cubicBezTo>
                  <a:cubicBezTo>
                    <a:pt x="1589" y="4460"/>
                    <a:pt x="1810" y="3621"/>
                    <a:pt x="2163" y="2782"/>
                  </a:cubicBezTo>
                  <a:lnTo>
                    <a:pt x="2163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685150" y="2432525"/>
              <a:ext cx="65150" cy="165575"/>
            </a:xfrm>
            <a:custGeom>
              <a:avLst/>
              <a:gdLst/>
              <a:ahLst/>
              <a:cxnLst/>
              <a:rect l="l" t="t" r="r" b="b"/>
              <a:pathLst>
                <a:path w="2606" h="6623" extrusionOk="0">
                  <a:moveTo>
                    <a:pt x="1016" y="0"/>
                  </a:moveTo>
                  <a:lnTo>
                    <a:pt x="1016" y="0"/>
                  </a:lnTo>
                  <a:cubicBezTo>
                    <a:pt x="1237" y="1060"/>
                    <a:pt x="1016" y="2164"/>
                    <a:pt x="442" y="3091"/>
                  </a:cubicBezTo>
                  <a:cubicBezTo>
                    <a:pt x="354" y="3311"/>
                    <a:pt x="177" y="3532"/>
                    <a:pt x="0" y="3709"/>
                  </a:cubicBezTo>
                  <a:cubicBezTo>
                    <a:pt x="486" y="4636"/>
                    <a:pt x="928" y="5563"/>
                    <a:pt x="1237" y="6623"/>
                  </a:cubicBezTo>
                  <a:cubicBezTo>
                    <a:pt x="1325" y="6446"/>
                    <a:pt x="1457" y="6358"/>
                    <a:pt x="1546" y="6181"/>
                  </a:cubicBezTo>
                  <a:cubicBezTo>
                    <a:pt x="2429" y="4680"/>
                    <a:pt x="2605" y="2914"/>
                    <a:pt x="1987" y="1325"/>
                  </a:cubicBezTo>
                  <a:cubicBezTo>
                    <a:pt x="1943" y="1281"/>
                    <a:pt x="1943" y="1236"/>
                    <a:pt x="1899" y="1148"/>
                  </a:cubicBezTo>
                  <a:cubicBezTo>
                    <a:pt x="1811" y="1016"/>
                    <a:pt x="1767" y="883"/>
                    <a:pt x="1722" y="707"/>
                  </a:cubicBezTo>
                  <a:cubicBezTo>
                    <a:pt x="1678" y="662"/>
                    <a:pt x="1590" y="530"/>
                    <a:pt x="1546" y="486"/>
                  </a:cubicBezTo>
                  <a:cubicBezTo>
                    <a:pt x="1502" y="397"/>
                    <a:pt x="1457" y="265"/>
                    <a:pt x="1325" y="17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446725" y="2314400"/>
              <a:ext cx="51900" cy="16600"/>
            </a:xfrm>
            <a:custGeom>
              <a:avLst/>
              <a:gdLst/>
              <a:ahLst/>
              <a:cxnLst/>
              <a:rect l="l" t="t" r="r" b="b"/>
              <a:pathLst>
                <a:path w="2076" h="664" extrusionOk="0">
                  <a:moveTo>
                    <a:pt x="1325" y="1"/>
                  </a:moveTo>
                  <a:cubicBezTo>
                    <a:pt x="884" y="45"/>
                    <a:pt x="398" y="133"/>
                    <a:pt x="1" y="310"/>
                  </a:cubicBezTo>
                  <a:cubicBezTo>
                    <a:pt x="398" y="442"/>
                    <a:pt x="707" y="531"/>
                    <a:pt x="1104" y="663"/>
                  </a:cubicBezTo>
                  <a:cubicBezTo>
                    <a:pt x="1414" y="442"/>
                    <a:pt x="1723" y="266"/>
                    <a:pt x="2076" y="133"/>
                  </a:cubicBezTo>
                  <a:lnTo>
                    <a:pt x="1767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1"/>
            <p:cNvSpPr/>
            <p:nvPr/>
          </p:nvSpPr>
          <p:spPr>
            <a:xfrm>
              <a:off x="766825" y="2465625"/>
              <a:ext cx="168900" cy="181050"/>
            </a:xfrm>
            <a:custGeom>
              <a:avLst/>
              <a:gdLst/>
              <a:ahLst/>
              <a:cxnLst/>
              <a:rect l="l" t="t" r="r" b="b"/>
              <a:pathLst>
                <a:path w="6756" h="7242" extrusionOk="0">
                  <a:moveTo>
                    <a:pt x="133" y="1"/>
                  </a:moveTo>
                  <a:cubicBezTo>
                    <a:pt x="928" y="2385"/>
                    <a:pt x="884" y="4901"/>
                    <a:pt x="1" y="7242"/>
                  </a:cubicBezTo>
                  <a:lnTo>
                    <a:pt x="6756" y="3577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1"/>
            <p:cNvSpPr/>
            <p:nvPr/>
          </p:nvSpPr>
          <p:spPr>
            <a:xfrm>
              <a:off x="514050" y="2344200"/>
              <a:ext cx="114825" cy="55225"/>
            </a:xfrm>
            <a:custGeom>
              <a:avLst/>
              <a:gdLst/>
              <a:ahLst/>
              <a:cxnLst/>
              <a:rect l="l" t="t" r="r" b="b"/>
              <a:pathLst>
                <a:path w="4593" h="2209" extrusionOk="0">
                  <a:moveTo>
                    <a:pt x="796" y="1"/>
                  </a:moveTo>
                  <a:cubicBezTo>
                    <a:pt x="487" y="45"/>
                    <a:pt x="222" y="89"/>
                    <a:pt x="1" y="178"/>
                  </a:cubicBezTo>
                  <a:cubicBezTo>
                    <a:pt x="1016" y="707"/>
                    <a:pt x="1944" y="1458"/>
                    <a:pt x="2782" y="2209"/>
                  </a:cubicBezTo>
                  <a:cubicBezTo>
                    <a:pt x="3356" y="2032"/>
                    <a:pt x="3975" y="1899"/>
                    <a:pt x="4593" y="1767"/>
                  </a:cubicBezTo>
                  <a:lnTo>
                    <a:pt x="1281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1"/>
            <p:cNvSpPr/>
            <p:nvPr/>
          </p:nvSpPr>
          <p:spPr>
            <a:xfrm>
              <a:off x="316475" y="2588150"/>
              <a:ext cx="374225" cy="200925"/>
            </a:xfrm>
            <a:custGeom>
              <a:avLst/>
              <a:gdLst/>
              <a:ahLst/>
              <a:cxnLst/>
              <a:rect l="l" t="t" r="r" b="b"/>
              <a:pathLst>
                <a:path w="14969" h="8037" extrusionOk="0">
                  <a:moveTo>
                    <a:pt x="1855" y="0"/>
                  </a:moveTo>
                  <a:cubicBezTo>
                    <a:pt x="1060" y="884"/>
                    <a:pt x="442" y="1943"/>
                    <a:pt x="133" y="3047"/>
                  </a:cubicBezTo>
                  <a:cubicBezTo>
                    <a:pt x="1" y="3400"/>
                    <a:pt x="1" y="3709"/>
                    <a:pt x="89" y="4062"/>
                  </a:cubicBezTo>
                  <a:lnTo>
                    <a:pt x="575" y="4725"/>
                  </a:lnTo>
                  <a:cubicBezTo>
                    <a:pt x="2341" y="6756"/>
                    <a:pt x="4857" y="7948"/>
                    <a:pt x="7551" y="8036"/>
                  </a:cubicBezTo>
                  <a:lnTo>
                    <a:pt x="14880" y="4062"/>
                  </a:lnTo>
                  <a:cubicBezTo>
                    <a:pt x="14924" y="3753"/>
                    <a:pt x="14968" y="3444"/>
                    <a:pt x="14968" y="3091"/>
                  </a:cubicBezTo>
                  <a:lnTo>
                    <a:pt x="14968" y="3091"/>
                  </a:lnTo>
                  <a:cubicBezTo>
                    <a:pt x="13997" y="3665"/>
                    <a:pt x="12981" y="3974"/>
                    <a:pt x="11878" y="4151"/>
                  </a:cubicBezTo>
                  <a:cubicBezTo>
                    <a:pt x="11453" y="4200"/>
                    <a:pt x="11029" y="4224"/>
                    <a:pt x="10607" y="4224"/>
                  </a:cubicBezTo>
                  <a:cubicBezTo>
                    <a:pt x="7214" y="4224"/>
                    <a:pt x="3976" y="2671"/>
                    <a:pt x="185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1"/>
            <p:cNvSpPr/>
            <p:nvPr/>
          </p:nvSpPr>
          <p:spPr>
            <a:xfrm>
              <a:off x="346275" y="2350450"/>
              <a:ext cx="99375" cy="180325"/>
            </a:xfrm>
            <a:custGeom>
              <a:avLst/>
              <a:gdLst/>
              <a:ahLst/>
              <a:cxnLst/>
              <a:rect l="l" t="t" r="r" b="b"/>
              <a:pathLst>
                <a:path w="3975" h="7213" extrusionOk="0">
                  <a:moveTo>
                    <a:pt x="2288" y="0"/>
                  </a:moveTo>
                  <a:cubicBezTo>
                    <a:pt x="2129" y="0"/>
                    <a:pt x="1970" y="6"/>
                    <a:pt x="1811" y="16"/>
                  </a:cubicBezTo>
                  <a:cubicBezTo>
                    <a:pt x="663" y="1076"/>
                    <a:pt x="1" y="2577"/>
                    <a:pt x="1" y="4122"/>
                  </a:cubicBezTo>
                  <a:cubicBezTo>
                    <a:pt x="1" y="4828"/>
                    <a:pt x="89" y="5623"/>
                    <a:pt x="354" y="6241"/>
                  </a:cubicBezTo>
                  <a:cubicBezTo>
                    <a:pt x="531" y="6639"/>
                    <a:pt x="707" y="6948"/>
                    <a:pt x="796" y="7213"/>
                  </a:cubicBezTo>
                  <a:cubicBezTo>
                    <a:pt x="1679" y="6330"/>
                    <a:pt x="2694" y="5535"/>
                    <a:pt x="3754" y="4828"/>
                  </a:cubicBezTo>
                  <a:cubicBezTo>
                    <a:pt x="3665" y="4652"/>
                    <a:pt x="3621" y="4475"/>
                    <a:pt x="3533" y="4343"/>
                  </a:cubicBezTo>
                  <a:cubicBezTo>
                    <a:pt x="3003" y="3062"/>
                    <a:pt x="3136" y="1649"/>
                    <a:pt x="3842" y="457"/>
                  </a:cubicBezTo>
                  <a:lnTo>
                    <a:pt x="3975" y="237"/>
                  </a:lnTo>
                  <a:cubicBezTo>
                    <a:pt x="3393" y="65"/>
                    <a:pt x="2837" y="0"/>
                    <a:pt x="2288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1"/>
            <p:cNvSpPr/>
            <p:nvPr/>
          </p:nvSpPr>
          <p:spPr>
            <a:xfrm>
              <a:off x="459975" y="2371800"/>
              <a:ext cx="86125" cy="80600"/>
            </a:xfrm>
            <a:custGeom>
              <a:avLst/>
              <a:gdLst/>
              <a:ahLst/>
              <a:cxnLst/>
              <a:rect l="l" t="t" r="r" b="b"/>
              <a:pathLst>
                <a:path w="3445" h="3224" extrusionOk="0">
                  <a:moveTo>
                    <a:pt x="839" y="1"/>
                  </a:moveTo>
                  <a:cubicBezTo>
                    <a:pt x="751" y="133"/>
                    <a:pt x="619" y="266"/>
                    <a:pt x="574" y="398"/>
                  </a:cubicBezTo>
                  <a:cubicBezTo>
                    <a:pt x="89" y="1237"/>
                    <a:pt x="0" y="2164"/>
                    <a:pt x="354" y="3047"/>
                  </a:cubicBezTo>
                  <a:cubicBezTo>
                    <a:pt x="354" y="3091"/>
                    <a:pt x="398" y="3136"/>
                    <a:pt x="398" y="3224"/>
                  </a:cubicBezTo>
                  <a:cubicBezTo>
                    <a:pt x="1413" y="2606"/>
                    <a:pt x="2385" y="2120"/>
                    <a:pt x="3444" y="1679"/>
                  </a:cubicBezTo>
                  <a:cubicBezTo>
                    <a:pt x="2650" y="1016"/>
                    <a:pt x="1767" y="442"/>
                    <a:pt x="83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1"/>
            <p:cNvSpPr/>
            <p:nvPr/>
          </p:nvSpPr>
          <p:spPr>
            <a:xfrm>
              <a:off x="489775" y="2439150"/>
              <a:ext cx="149050" cy="91475"/>
            </a:xfrm>
            <a:custGeom>
              <a:avLst/>
              <a:gdLst/>
              <a:ahLst/>
              <a:cxnLst/>
              <a:rect l="l" t="t" r="r" b="b"/>
              <a:pathLst>
                <a:path w="5962" h="3659" extrusionOk="0">
                  <a:moveTo>
                    <a:pt x="3400" y="0"/>
                  </a:moveTo>
                  <a:lnTo>
                    <a:pt x="2915" y="221"/>
                  </a:lnTo>
                  <a:cubicBezTo>
                    <a:pt x="1899" y="662"/>
                    <a:pt x="928" y="1148"/>
                    <a:pt x="1" y="1722"/>
                  </a:cubicBezTo>
                  <a:cubicBezTo>
                    <a:pt x="976" y="2932"/>
                    <a:pt x="2469" y="3659"/>
                    <a:pt x="4023" y="3659"/>
                  </a:cubicBezTo>
                  <a:cubicBezTo>
                    <a:pt x="4226" y="3659"/>
                    <a:pt x="4432" y="3646"/>
                    <a:pt x="4637" y="3620"/>
                  </a:cubicBezTo>
                  <a:cubicBezTo>
                    <a:pt x="5078" y="3532"/>
                    <a:pt x="5520" y="3400"/>
                    <a:pt x="5961" y="3179"/>
                  </a:cubicBezTo>
                  <a:cubicBezTo>
                    <a:pt x="5210" y="1987"/>
                    <a:pt x="4327" y="927"/>
                    <a:pt x="3400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1"/>
            <p:cNvSpPr/>
            <p:nvPr/>
          </p:nvSpPr>
          <p:spPr>
            <a:xfrm>
              <a:off x="292200" y="2206250"/>
              <a:ext cx="149025" cy="181025"/>
            </a:xfrm>
            <a:custGeom>
              <a:avLst/>
              <a:gdLst/>
              <a:ahLst/>
              <a:cxnLst/>
              <a:rect l="l" t="t" r="r" b="b"/>
              <a:pathLst>
                <a:path w="5961" h="7241" extrusionOk="0">
                  <a:moveTo>
                    <a:pt x="0" y="0"/>
                  </a:moveTo>
                  <a:lnTo>
                    <a:pt x="0" y="7241"/>
                  </a:lnTo>
                  <a:cubicBezTo>
                    <a:pt x="883" y="6093"/>
                    <a:pt x="1943" y="5077"/>
                    <a:pt x="3179" y="4371"/>
                  </a:cubicBezTo>
                  <a:cubicBezTo>
                    <a:pt x="4062" y="3885"/>
                    <a:pt x="4945" y="3488"/>
                    <a:pt x="5961" y="32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1"/>
            <p:cNvSpPr/>
            <p:nvPr/>
          </p:nvSpPr>
          <p:spPr>
            <a:xfrm>
              <a:off x="612300" y="2420375"/>
              <a:ext cx="67350" cy="72875"/>
            </a:xfrm>
            <a:custGeom>
              <a:avLst/>
              <a:gdLst/>
              <a:ahLst/>
              <a:cxnLst/>
              <a:rect l="l" t="t" r="r" b="b"/>
              <a:pathLst>
                <a:path w="2694" h="2915" extrusionOk="0">
                  <a:moveTo>
                    <a:pt x="2252" y="0"/>
                  </a:moveTo>
                  <a:cubicBezTo>
                    <a:pt x="1502" y="0"/>
                    <a:pt x="751" y="89"/>
                    <a:pt x="0" y="265"/>
                  </a:cubicBezTo>
                  <a:cubicBezTo>
                    <a:pt x="751" y="1104"/>
                    <a:pt x="1502" y="1987"/>
                    <a:pt x="2164" y="2914"/>
                  </a:cubicBezTo>
                  <a:lnTo>
                    <a:pt x="2164" y="2870"/>
                  </a:lnTo>
                  <a:cubicBezTo>
                    <a:pt x="2605" y="2076"/>
                    <a:pt x="2694" y="1104"/>
                    <a:pt x="2385" y="221"/>
                  </a:cubicBezTo>
                  <a:cubicBezTo>
                    <a:pt x="2385" y="177"/>
                    <a:pt x="2296" y="45"/>
                    <a:pt x="2252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387125" y="2502050"/>
              <a:ext cx="299150" cy="157250"/>
            </a:xfrm>
            <a:custGeom>
              <a:avLst/>
              <a:gdLst/>
              <a:ahLst/>
              <a:cxnLst/>
              <a:rect l="l" t="t" r="r" b="b"/>
              <a:pathLst>
                <a:path w="11966" h="6290" extrusionOk="0">
                  <a:moveTo>
                    <a:pt x="2914" y="1"/>
                  </a:moveTo>
                  <a:cubicBezTo>
                    <a:pt x="1855" y="707"/>
                    <a:pt x="928" y="1546"/>
                    <a:pt x="0" y="2429"/>
                  </a:cubicBezTo>
                  <a:cubicBezTo>
                    <a:pt x="1815" y="4835"/>
                    <a:pt x="4756" y="6289"/>
                    <a:pt x="7786" y="6289"/>
                  </a:cubicBezTo>
                  <a:cubicBezTo>
                    <a:pt x="8148" y="6289"/>
                    <a:pt x="8512" y="6268"/>
                    <a:pt x="8875" y="6226"/>
                  </a:cubicBezTo>
                  <a:cubicBezTo>
                    <a:pt x="9979" y="6049"/>
                    <a:pt x="11038" y="5652"/>
                    <a:pt x="11966" y="4990"/>
                  </a:cubicBezTo>
                  <a:cubicBezTo>
                    <a:pt x="11745" y="3886"/>
                    <a:pt x="11303" y="2871"/>
                    <a:pt x="10818" y="1855"/>
                  </a:cubicBezTo>
                  <a:cubicBezTo>
                    <a:pt x="10288" y="2208"/>
                    <a:pt x="9670" y="2341"/>
                    <a:pt x="9007" y="2473"/>
                  </a:cubicBezTo>
                  <a:cubicBezTo>
                    <a:pt x="8744" y="2503"/>
                    <a:pt x="8481" y="2518"/>
                    <a:pt x="8220" y="2518"/>
                  </a:cubicBezTo>
                  <a:cubicBezTo>
                    <a:pt x="6169" y="2518"/>
                    <a:pt x="4246" y="1607"/>
                    <a:pt x="291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1"/>
            <p:cNvSpPr/>
            <p:nvPr/>
          </p:nvSpPr>
          <p:spPr>
            <a:xfrm>
              <a:off x="291100" y="2413750"/>
              <a:ext cx="50800" cy="220775"/>
            </a:xfrm>
            <a:custGeom>
              <a:avLst/>
              <a:gdLst/>
              <a:ahLst/>
              <a:cxnLst/>
              <a:rect l="l" t="t" r="r" b="b"/>
              <a:pathLst>
                <a:path w="2032" h="8831" extrusionOk="0">
                  <a:moveTo>
                    <a:pt x="1016" y="1"/>
                  </a:moveTo>
                  <a:lnTo>
                    <a:pt x="1016" y="1"/>
                  </a:lnTo>
                  <a:cubicBezTo>
                    <a:pt x="751" y="354"/>
                    <a:pt x="530" y="751"/>
                    <a:pt x="309" y="1148"/>
                  </a:cubicBezTo>
                  <a:lnTo>
                    <a:pt x="0" y="1811"/>
                  </a:lnTo>
                  <a:lnTo>
                    <a:pt x="0" y="8831"/>
                  </a:lnTo>
                  <a:cubicBezTo>
                    <a:pt x="530" y="7727"/>
                    <a:pt x="1192" y="6667"/>
                    <a:pt x="2031" y="5784"/>
                  </a:cubicBezTo>
                  <a:cubicBezTo>
                    <a:pt x="1766" y="5299"/>
                    <a:pt x="1546" y="4769"/>
                    <a:pt x="1325" y="4283"/>
                  </a:cubicBezTo>
                  <a:cubicBezTo>
                    <a:pt x="795" y="2915"/>
                    <a:pt x="707" y="1413"/>
                    <a:pt x="1016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1"/>
            <p:cNvSpPr/>
            <p:nvPr/>
          </p:nvSpPr>
          <p:spPr>
            <a:xfrm>
              <a:off x="723775" y="2630100"/>
              <a:ext cx="11075" cy="25400"/>
            </a:xfrm>
            <a:custGeom>
              <a:avLst/>
              <a:gdLst/>
              <a:ahLst/>
              <a:cxnLst/>
              <a:rect l="l" t="t" r="r" b="b"/>
              <a:pathLst>
                <a:path w="443" h="1016" extrusionOk="0">
                  <a:moveTo>
                    <a:pt x="442" y="0"/>
                  </a:moveTo>
                  <a:cubicBezTo>
                    <a:pt x="266" y="177"/>
                    <a:pt x="177" y="309"/>
                    <a:pt x="1" y="486"/>
                  </a:cubicBezTo>
                  <a:cubicBezTo>
                    <a:pt x="1" y="663"/>
                    <a:pt x="45" y="795"/>
                    <a:pt x="45" y="1016"/>
                  </a:cubicBezTo>
                  <a:cubicBezTo>
                    <a:pt x="177" y="707"/>
                    <a:pt x="310" y="309"/>
                    <a:pt x="442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293300" y="2712875"/>
              <a:ext cx="160075" cy="189875"/>
            </a:xfrm>
            <a:custGeom>
              <a:avLst/>
              <a:gdLst/>
              <a:ahLst/>
              <a:cxnLst/>
              <a:rect l="l" t="t" r="r" b="b"/>
              <a:pathLst>
                <a:path w="6403" h="7595" extrusionOk="0">
                  <a:moveTo>
                    <a:pt x="1" y="1"/>
                  </a:moveTo>
                  <a:lnTo>
                    <a:pt x="1" y="7595"/>
                  </a:lnTo>
                  <a:lnTo>
                    <a:pt x="6403" y="4151"/>
                  </a:lnTo>
                  <a:cubicBezTo>
                    <a:pt x="6182" y="4063"/>
                    <a:pt x="5917" y="4018"/>
                    <a:pt x="5696" y="3974"/>
                  </a:cubicBezTo>
                  <a:cubicBezTo>
                    <a:pt x="3665" y="3356"/>
                    <a:pt x="1811" y="2208"/>
                    <a:pt x="442" y="575"/>
                  </a:cubicBezTo>
                  <a:cubicBezTo>
                    <a:pt x="265" y="398"/>
                    <a:pt x="133" y="221"/>
                    <a:pt x="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1"/>
            <p:cNvSpPr/>
            <p:nvPr/>
          </p:nvSpPr>
          <p:spPr>
            <a:xfrm>
              <a:off x="783375" y="2744900"/>
              <a:ext cx="87225" cy="86100"/>
            </a:xfrm>
            <a:custGeom>
              <a:avLst/>
              <a:gdLst/>
              <a:ahLst/>
              <a:cxnLst/>
              <a:rect l="l" t="t" r="r" b="b"/>
              <a:pathLst>
                <a:path w="3489" h="3444" extrusionOk="0">
                  <a:moveTo>
                    <a:pt x="1855" y="1016"/>
                  </a:moveTo>
                  <a:cubicBezTo>
                    <a:pt x="2076" y="1016"/>
                    <a:pt x="2297" y="1104"/>
                    <a:pt x="2297" y="1325"/>
                  </a:cubicBezTo>
                  <a:cubicBezTo>
                    <a:pt x="2297" y="1565"/>
                    <a:pt x="2083" y="1592"/>
                    <a:pt x="1843" y="1592"/>
                  </a:cubicBezTo>
                  <a:cubicBezTo>
                    <a:pt x="1774" y="1592"/>
                    <a:pt x="1703" y="1589"/>
                    <a:pt x="1635" y="1589"/>
                  </a:cubicBezTo>
                  <a:lnTo>
                    <a:pt x="1370" y="1589"/>
                  </a:lnTo>
                  <a:lnTo>
                    <a:pt x="1370" y="1016"/>
                  </a:lnTo>
                  <a:close/>
                  <a:moveTo>
                    <a:pt x="1105" y="795"/>
                  </a:moveTo>
                  <a:lnTo>
                    <a:pt x="1105" y="2693"/>
                  </a:lnTo>
                  <a:lnTo>
                    <a:pt x="1370" y="2693"/>
                  </a:lnTo>
                  <a:lnTo>
                    <a:pt x="1370" y="1810"/>
                  </a:lnTo>
                  <a:lnTo>
                    <a:pt x="1723" y="1810"/>
                  </a:lnTo>
                  <a:lnTo>
                    <a:pt x="2253" y="2693"/>
                  </a:lnTo>
                  <a:lnTo>
                    <a:pt x="2606" y="2693"/>
                  </a:lnTo>
                  <a:lnTo>
                    <a:pt x="2032" y="1854"/>
                  </a:lnTo>
                  <a:cubicBezTo>
                    <a:pt x="2385" y="1810"/>
                    <a:pt x="2650" y="1678"/>
                    <a:pt x="2650" y="1325"/>
                  </a:cubicBezTo>
                  <a:cubicBezTo>
                    <a:pt x="2650" y="1148"/>
                    <a:pt x="2518" y="1016"/>
                    <a:pt x="2429" y="927"/>
                  </a:cubicBezTo>
                  <a:cubicBezTo>
                    <a:pt x="2253" y="795"/>
                    <a:pt x="2076" y="795"/>
                    <a:pt x="1944" y="795"/>
                  </a:cubicBezTo>
                  <a:close/>
                  <a:moveTo>
                    <a:pt x="1572" y="433"/>
                  </a:moveTo>
                  <a:cubicBezTo>
                    <a:pt x="1622" y="433"/>
                    <a:pt x="1672" y="436"/>
                    <a:pt x="1723" y="442"/>
                  </a:cubicBezTo>
                  <a:lnTo>
                    <a:pt x="1767" y="442"/>
                  </a:lnTo>
                  <a:cubicBezTo>
                    <a:pt x="2518" y="442"/>
                    <a:pt x="3136" y="1104"/>
                    <a:pt x="3092" y="1854"/>
                  </a:cubicBezTo>
                  <a:cubicBezTo>
                    <a:pt x="3092" y="2620"/>
                    <a:pt x="2476" y="3181"/>
                    <a:pt x="1720" y="3181"/>
                  </a:cubicBezTo>
                  <a:cubicBezTo>
                    <a:pt x="1692" y="3181"/>
                    <a:pt x="1663" y="3181"/>
                    <a:pt x="1635" y="3179"/>
                  </a:cubicBezTo>
                  <a:cubicBezTo>
                    <a:pt x="884" y="3179"/>
                    <a:pt x="266" y="2517"/>
                    <a:pt x="310" y="1766"/>
                  </a:cubicBezTo>
                  <a:cubicBezTo>
                    <a:pt x="310" y="1022"/>
                    <a:pt x="852" y="433"/>
                    <a:pt x="1572" y="433"/>
                  </a:cubicBezTo>
                  <a:close/>
                  <a:moveTo>
                    <a:pt x="1723" y="0"/>
                  </a:moveTo>
                  <a:cubicBezTo>
                    <a:pt x="707" y="0"/>
                    <a:pt x="1" y="795"/>
                    <a:pt x="1" y="1766"/>
                  </a:cubicBezTo>
                  <a:cubicBezTo>
                    <a:pt x="1" y="2693"/>
                    <a:pt x="752" y="3444"/>
                    <a:pt x="1767" y="3444"/>
                  </a:cubicBezTo>
                  <a:cubicBezTo>
                    <a:pt x="2738" y="3444"/>
                    <a:pt x="3489" y="2693"/>
                    <a:pt x="3489" y="1678"/>
                  </a:cubicBezTo>
                  <a:cubicBezTo>
                    <a:pt x="3489" y="706"/>
                    <a:pt x="2694" y="0"/>
                    <a:pt x="1723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1"/>
            <p:cNvSpPr/>
            <p:nvPr/>
          </p:nvSpPr>
          <p:spPr>
            <a:xfrm>
              <a:off x="3127850" y="2744900"/>
              <a:ext cx="86125" cy="86100"/>
            </a:xfrm>
            <a:custGeom>
              <a:avLst/>
              <a:gdLst/>
              <a:ahLst/>
              <a:cxnLst/>
              <a:rect l="l" t="t" r="r" b="b"/>
              <a:pathLst>
                <a:path w="3445" h="3444" extrusionOk="0">
                  <a:moveTo>
                    <a:pt x="1899" y="1016"/>
                  </a:moveTo>
                  <a:cubicBezTo>
                    <a:pt x="2120" y="1016"/>
                    <a:pt x="2340" y="1104"/>
                    <a:pt x="2340" y="1325"/>
                  </a:cubicBezTo>
                  <a:cubicBezTo>
                    <a:pt x="2340" y="1565"/>
                    <a:pt x="2127" y="1592"/>
                    <a:pt x="1886" y="1592"/>
                  </a:cubicBezTo>
                  <a:cubicBezTo>
                    <a:pt x="1818" y="1592"/>
                    <a:pt x="1747" y="1589"/>
                    <a:pt x="1678" y="1589"/>
                  </a:cubicBezTo>
                  <a:lnTo>
                    <a:pt x="1413" y="1589"/>
                  </a:lnTo>
                  <a:lnTo>
                    <a:pt x="1413" y="1016"/>
                  </a:lnTo>
                  <a:close/>
                  <a:moveTo>
                    <a:pt x="1104" y="795"/>
                  </a:moveTo>
                  <a:lnTo>
                    <a:pt x="1104" y="2693"/>
                  </a:lnTo>
                  <a:lnTo>
                    <a:pt x="1369" y="2693"/>
                  </a:lnTo>
                  <a:lnTo>
                    <a:pt x="1369" y="1810"/>
                  </a:lnTo>
                  <a:lnTo>
                    <a:pt x="1678" y="1810"/>
                  </a:lnTo>
                  <a:lnTo>
                    <a:pt x="2252" y="2693"/>
                  </a:lnTo>
                  <a:lnTo>
                    <a:pt x="2561" y="2693"/>
                  </a:lnTo>
                  <a:lnTo>
                    <a:pt x="2031" y="1854"/>
                  </a:lnTo>
                  <a:cubicBezTo>
                    <a:pt x="2340" y="1810"/>
                    <a:pt x="2649" y="1678"/>
                    <a:pt x="2649" y="1325"/>
                  </a:cubicBezTo>
                  <a:cubicBezTo>
                    <a:pt x="2649" y="1148"/>
                    <a:pt x="2517" y="1016"/>
                    <a:pt x="2429" y="927"/>
                  </a:cubicBezTo>
                  <a:cubicBezTo>
                    <a:pt x="2252" y="795"/>
                    <a:pt x="2075" y="795"/>
                    <a:pt x="1899" y="795"/>
                  </a:cubicBezTo>
                  <a:close/>
                  <a:moveTo>
                    <a:pt x="1543" y="433"/>
                  </a:moveTo>
                  <a:cubicBezTo>
                    <a:pt x="1588" y="433"/>
                    <a:pt x="1633" y="436"/>
                    <a:pt x="1678" y="442"/>
                  </a:cubicBezTo>
                  <a:lnTo>
                    <a:pt x="1766" y="442"/>
                  </a:lnTo>
                  <a:cubicBezTo>
                    <a:pt x="2517" y="442"/>
                    <a:pt x="3135" y="1104"/>
                    <a:pt x="3091" y="1854"/>
                  </a:cubicBezTo>
                  <a:cubicBezTo>
                    <a:pt x="3091" y="2620"/>
                    <a:pt x="2476" y="3181"/>
                    <a:pt x="1719" y="3181"/>
                  </a:cubicBezTo>
                  <a:cubicBezTo>
                    <a:pt x="1691" y="3181"/>
                    <a:pt x="1663" y="3181"/>
                    <a:pt x="1634" y="3179"/>
                  </a:cubicBezTo>
                  <a:cubicBezTo>
                    <a:pt x="883" y="3179"/>
                    <a:pt x="265" y="2517"/>
                    <a:pt x="309" y="1766"/>
                  </a:cubicBezTo>
                  <a:cubicBezTo>
                    <a:pt x="309" y="1022"/>
                    <a:pt x="889" y="433"/>
                    <a:pt x="1543" y="433"/>
                  </a:cubicBezTo>
                  <a:close/>
                  <a:moveTo>
                    <a:pt x="1678" y="0"/>
                  </a:moveTo>
                  <a:cubicBezTo>
                    <a:pt x="707" y="0"/>
                    <a:pt x="0" y="795"/>
                    <a:pt x="0" y="1766"/>
                  </a:cubicBezTo>
                  <a:cubicBezTo>
                    <a:pt x="0" y="2693"/>
                    <a:pt x="795" y="3444"/>
                    <a:pt x="1766" y="3444"/>
                  </a:cubicBezTo>
                  <a:cubicBezTo>
                    <a:pt x="2738" y="3444"/>
                    <a:pt x="3444" y="2693"/>
                    <a:pt x="3444" y="1678"/>
                  </a:cubicBezTo>
                  <a:cubicBezTo>
                    <a:pt x="3444" y="706"/>
                    <a:pt x="2693" y="0"/>
                    <a:pt x="1678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1"/>
            <p:cNvSpPr/>
            <p:nvPr/>
          </p:nvSpPr>
          <p:spPr>
            <a:xfrm>
              <a:off x="293300" y="3169850"/>
              <a:ext cx="287025" cy="268250"/>
            </a:xfrm>
            <a:custGeom>
              <a:avLst/>
              <a:gdLst/>
              <a:ahLst/>
              <a:cxnLst/>
              <a:rect l="l" t="t" r="r" b="b"/>
              <a:pathLst>
                <a:path w="11481" h="10730" extrusionOk="0">
                  <a:moveTo>
                    <a:pt x="1" y="0"/>
                  </a:moveTo>
                  <a:lnTo>
                    <a:pt x="1" y="10685"/>
                  </a:lnTo>
                  <a:lnTo>
                    <a:pt x="2032" y="10685"/>
                  </a:lnTo>
                  <a:lnTo>
                    <a:pt x="2032" y="5740"/>
                  </a:lnTo>
                  <a:cubicBezTo>
                    <a:pt x="2032" y="5166"/>
                    <a:pt x="1987" y="4018"/>
                    <a:pt x="1899" y="2296"/>
                  </a:cubicBezTo>
                  <a:lnTo>
                    <a:pt x="1943" y="2296"/>
                  </a:lnTo>
                  <a:lnTo>
                    <a:pt x="4548" y="10685"/>
                  </a:lnTo>
                  <a:lnTo>
                    <a:pt x="4548" y="10729"/>
                  </a:lnTo>
                  <a:lnTo>
                    <a:pt x="6623" y="10729"/>
                  </a:lnTo>
                  <a:lnTo>
                    <a:pt x="9405" y="2296"/>
                  </a:lnTo>
                  <a:lnTo>
                    <a:pt x="9493" y="2296"/>
                  </a:lnTo>
                  <a:cubicBezTo>
                    <a:pt x="9449" y="3621"/>
                    <a:pt x="9361" y="4460"/>
                    <a:pt x="9361" y="4769"/>
                  </a:cubicBezTo>
                  <a:lnTo>
                    <a:pt x="9361" y="5608"/>
                  </a:lnTo>
                  <a:lnTo>
                    <a:pt x="9361" y="10685"/>
                  </a:lnTo>
                  <a:lnTo>
                    <a:pt x="11480" y="10685"/>
                  </a:lnTo>
                  <a:lnTo>
                    <a:pt x="11480" y="0"/>
                  </a:lnTo>
                  <a:lnTo>
                    <a:pt x="8389" y="0"/>
                  </a:lnTo>
                  <a:lnTo>
                    <a:pt x="5696" y="8169"/>
                  </a:lnTo>
                  <a:lnTo>
                    <a:pt x="5652" y="8169"/>
                  </a:lnTo>
                  <a:lnTo>
                    <a:pt x="3091" y="0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1"/>
            <p:cNvSpPr/>
            <p:nvPr/>
          </p:nvSpPr>
          <p:spPr>
            <a:xfrm>
              <a:off x="613400" y="3167650"/>
              <a:ext cx="259425" cy="269350"/>
            </a:xfrm>
            <a:custGeom>
              <a:avLst/>
              <a:gdLst/>
              <a:ahLst/>
              <a:cxnLst/>
              <a:rect l="l" t="t" r="r" b="b"/>
              <a:pathLst>
                <a:path w="10377" h="10774" extrusionOk="0">
                  <a:moveTo>
                    <a:pt x="5210" y="1678"/>
                  </a:moveTo>
                  <a:cubicBezTo>
                    <a:pt x="5210" y="1855"/>
                    <a:pt x="5255" y="2075"/>
                    <a:pt x="5343" y="2384"/>
                  </a:cubicBezTo>
                  <a:lnTo>
                    <a:pt x="6579" y="6358"/>
                  </a:lnTo>
                  <a:lnTo>
                    <a:pt x="3798" y="6314"/>
                  </a:lnTo>
                  <a:cubicBezTo>
                    <a:pt x="4592" y="3841"/>
                    <a:pt x="5034" y="2296"/>
                    <a:pt x="5210" y="1678"/>
                  </a:cubicBezTo>
                  <a:close/>
                  <a:moveTo>
                    <a:pt x="3753" y="0"/>
                  </a:moveTo>
                  <a:lnTo>
                    <a:pt x="1" y="10773"/>
                  </a:lnTo>
                  <a:lnTo>
                    <a:pt x="2429" y="10773"/>
                  </a:lnTo>
                  <a:lnTo>
                    <a:pt x="3224" y="8257"/>
                  </a:lnTo>
                  <a:lnTo>
                    <a:pt x="7109" y="8257"/>
                  </a:lnTo>
                  <a:lnTo>
                    <a:pt x="7904" y="10773"/>
                  </a:lnTo>
                  <a:lnTo>
                    <a:pt x="10376" y="10773"/>
                  </a:lnTo>
                  <a:lnTo>
                    <a:pt x="6535" y="0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1"/>
            <p:cNvSpPr/>
            <p:nvPr/>
          </p:nvSpPr>
          <p:spPr>
            <a:xfrm>
              <a:off x="905900" y="3169475"/>
              <a:ext cx="187675" cy="268625"/>
            </a:xfrm>
            <a:custGeom>
              <a:avLst/>
              <a:gdLst/>
              <a:ahLst/>
              <a:cxnLst/>
              <a:rect l="l" t="t" r="r" b="b"/>
              <a:pathLst>
                <a:path w="7507" h="10745" extrusionOk="0">
                  <a:moveTo>
                    <a:pt x="3450" y="1817"/>
                  </a:moveTo>
                  <a:cubicBezTo>
                    <a:pt x="3874" y="1817"/>
                    <a:pt x="4289" y="1953"/>
                    <a:pt x="4637" y="2223"/>
                  </a:cubicBezTo>
                  <a:cubicBezTo>
                    <a:pt x="4946" y="2488"/>
                    <a:pt x="5122" y="2929"/>
                    <a:pt x="5078" y="3371"/>
                  </a:cubicBezTo>
                  <a:cubicBezTo>
                    <a:pt x="5122" y="3812"/>
                    <a:pt x="4902" y="4298"/>
                    <a:pt x="4593" y="4563"/>
                  </a:cubicBezTo>
                  <a:cubicBezTo>
                    <a:pt x="4227" y="4856"/>
                    <a:pt x="3770" y="5027"/>
                    <a:pt x="3323" y="5027"/>
                  </a:cubicBezTo>
                  <a:cubicBezTo>
                    <a:pt x="3230" y="5027"/>
                    <a:pt x="3138" y="5020"/>
                    <a:pt x="3047" y="5005"/>
                  </a:cubicBezTo>
                  <a:lnTo>
                    <a:pt x="2208" y="5005"/>
                  </a:lnTo>
                  <a:lnTo>
                    <a:pt x="2208" y="1826"/>
                  </a:lnTo>
                  <a:lnTo>
                    <a:pt x="3268" y="1826"/>
                  </a:lnTo>
                  <a:cubicBezTo>
                    <a:pt x="3329" y="1820"/>
                    <a:pt x="3389" y="1817"/>
                    <a:pt x="3450" y="1817"/>
                  </a:cubicBezTo>
                  <a:close/>
                  <a:moveTo>
                    <a:pt x="3760" y="1"/>
                  </a:moveTo>
                  <a:cubicBezTo>
                    <a:pt x="3640" y="1"/>
                    <a:pt x="3520" y="5"/>
                    <a:pt x="3400" y="15"/>
                  </a:cubicBezTo>
                  <a:lnTo>
                    <a:pt x="1" y="15"/>
                  </a:lnTo>
                  <a:lnTo>
                    <a:pt x="1" y="10744"/>
                  </a:lnTo>
                  <a:lnTo>
                    <a:pt x="2253" y="10744"/>
                  </a:lnTo>
                  <a:lnTo>
                    <a:pt x="2253" y="6947"/>
                  </a:lnTo>
                  <a:lnTo>
                    <a:pt x="3224" y="6947"/>
                  </a:lnTo>
                  <a:cubicBezTo>
                    <a:pt x="3293" y="6950"/>
                    <a:pt x="3362" y="6951"/>
                    <a:pt x="3431" y="6951"/>
                  </a:cubicBezTo>
                  <a:cubicBezTo>
                    <a:pt x="4465" y="6951"/>
                    <a:pt x="5487" y="6641"/>
                    <a:pt x="6314" y="6020"/>
                  </a:cubicBezTo>
                  <a:cubicBezTo>
                    <a:pt x="7065" y="5358"/>
                    <a:pt x="7462" y="4342"/>
                    <a:pt x="7418" y="3371"/>
                  </a:cubicBezTo>
                  <a:cubicBezTo>
                    <a:pt x="7507" y="2355"/>
                    <a:pt x="7109" y="1472"/>
                    <a:pt x="6403" y="810"/>
                  </a:cubicBezTo>
                  <a:cubicBezTo>
                    <a:pt x="5620" y="301"/>
                    <a:pt x="4698" y="1"/>
                    <a:pt x="3760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125550" y="3165325"/>
              <a:ext cx="176650" cy="276200"/>
            </a:xfrm>
            <a:custGeom>
              <a:avLst/>
              <a:gdLst/>
              <a:ahLst/>
              <a:cxnLst/>
              <a:rect l="l" t="t" r="r" b="b"/>
              <a:pathLst>
                <a:path w="7066" h="11048" extrusionOk="0">
                  <a:moveTo>
                    <a:pt x="3548" y="0"/>
                  </a:moveTo>
                  <a:cubicBezTo>
                    <a:pt x="2652" y="0"/>
                    <a:pt x="1802" y="270"/>
                    <a:pt x="1105" y="844"/>
                  </a:cubicBezTo>
                  <a:cubicBezTo>
                    <a:pt x="487" y="1374"/>
                    <a:pt x="89" y="2212"/>
                    <a:pt x="133" y="3051"/>
                  </a:cubicBezTo>
                  <a:cubicBezTo>
                    <a:pt x="133" y="3493"/>
                    <a:pt x="222" y="3978"/>
                    <a:pt x="443" y="4376"/>
                  </a:cubicBezTo>
                  <a:cubicBezTo>
                    <a:pt x="575" y="4729"/>
                    <a:pt x="884" y="5082"/>
                    <a:pt x="1193" y="5347"/>
                  </a:cubicBezTo>
                  <a:cubicBezTo>
                    <a:pt x="1635" y="5700"/>
                    <a:pt x="2120" y="6009"/>
                    <a:pt x="2694" y="6230"/>
                  </a:cubicBezTo>
                  <a:cubicBezTo>
                    <a:pt x="3136" y="6451"/>
                    <a:pt x="3621" y="6672"/>
                    <a:pt x="4063" y="6937"/>
                  </a:cubicBezTo>
                  <a:cubicBezTo>
                    <a:pt x="4240" y="7069"/>
                    <a:pt x="4416" y="7246"/>
                    <a:pt x="4549" y="7378"/>
                  </a:cubicBezTo>
                  <a:cubicBezTo>
                    <a:pt x="4681" y="7555"/>
                    <a:pt x="4725" y="7731"/>
                    <a:pt x="4725" y="7952"/>
                  </a:cubicBezTo>
                  <a:cubicBezTo>
                    <a:pt x="4769" y="8261"/>
                    <a:pt x="4637" y="8614"/>
                    <a:pt x="4328" y="8835"/>
                  </a:cubicBezTo>
                  <a:cubicBezTo>
                    <a:pt x="4019" y="9056"/>
                    <a:pt x="3577" y="9100"/>
                    <a:pt x="3180" y="9100"/>
                  </a:cubicBezTo>
                  <a:cubicBezTo>
                    <a:pt x="2694" y="9056"/>
                    <a:pt x="2253" y="9012"/>
                    <a:pt x="1811" y="8879"/>
                  </a:cubicBezTo>
                  <a:cubicBezTo>
                    <a:pt x="1193" y="8703"/>
                    <a:pt x="575" y="8482"/>
                    <a:pt x="1" y="8217"/>
                  </a:cubicBezTo>
                  <a:lnTo>
                    <a:pt x="1" y="10380"/>
                  </a:lnTo>
                  <a:cubicBezTo>
                    <a:pt x="928" y="10822"/>
                    <a:pt x="1988" y="11043"/>
                    <a:pt x="3047" y="11043"/>
                  </a:cubicBezTo>
                  <a:cubicBezTo>
                    <a:pt x="3120" y="11046"/>
                    <a:pt x="3192" y="11047"/>
                    <a:pt x="3265" y="11047"/>
                  </a:cubicBezTo>
                  <a:cubicBezTo>
                    <a:pt x="4212" y="11047"/>
                    <a:pt x="5182" y="10778"/>
                    <a:pt x="5961" y="10204"/>
                  </a:cubicBezTo>
                  <a:cubicBezTo>
                    <a:pt x="6668" y="9674"/>
                    <a:pt x="7065" y="8791"/>
                    <a:pt x="7021" y="7908"/>
                  </a:cubicBezTo>
                  <a:cubicBezTo>
                    <a:pt x="7021" y="7290"/>
                    <a:pt x="6845" y="6628"/>
                    <a:pt x="6491" y="6054"/>
                  </a:cubicBezTo>
                  <a:cubicBezTo>
                    <a:pt x="5917" y="5480"/>
                    <a:pt x="5167" y="4950"/>
                    <a:pt x="4416" y="4641"/>
                  </a:cubicBezTo>
                  <a:cubicBezTo>
                    <a:pt x="3930" y="4420"/>
                    <a:pt x="3401" y="4199"/>
                    <a:pt x="2959" y="3934"/>
                  </a:cubicBezTo>
                  <a:cubicBezTo>
                    <a:pt x="2827" y="3802"/>
                    <a:pt x="2650" y="3625"/>
                    <a:pt x="2518" y="3493"/>
                  </a:cubicBezTo>
                  <a:cubicBezTo>
                    <a:pt x="2429" y="3316"/>
                    <a:pt x="2385" y="3140"/>
                    <a:pt x="2385" y="2919"/>
                  </a:cubicBezTo>
                  <a:cubicBezTo>
                    <a:pt x="2385" y="2654"/>
                    <a:pt x="2473" y="2389"/>
                    <a:pt x="2694" y="2168"/>
                  </a:cubicBezTo>
                  <a:cubicBezTo>
                    <a:pt x="2959" y="1948"/>
                    <a:pt x="3357" y="1815"/>
                    <a:pt x="3710" y="1815"/>
                  </a:cubicBezTo>
                  <a:cubicBezTo>
                    <a:pt x="4063" y="1815"/>
                    <a:pt x="4416" y="1859"/>
                    <a:pt x="4814" y="1992"/>
                  </a:cubicBezTo>
                  <a:cubicBezTo>
                    <a:pt x="5299" y="2168"/>
                    <a:pt x="5785" y="2257"/>
                    <a:pt x="6226" y="2477"/>
                  </a:cubicBezTo>
                  <a:lnTo>
                    <a:pt x="6933" y="711"/>
                  </a:lnTo>
                  <a:cubicBezTo>
                    <a:pt x="6403" y="490"/>
                    <a:pt x="5873" y="314"/>
                    <a:pt x="5343" y="181"/>
                  </a:cubicBezTo>
                  <a:cubicBezTo>
                    <a:pt x="4769" y="49"/>
                    <a:pt x="4284" y="5"/>
                    <a:pt x="3754" y="5"/>
                  </a:cubicBezTo>
                  <a:cubicBezTo>
                    <a:pt x="3685" y="2"/>
                    <a:pt x="3616" y="0"/>
                    <a:pt x="3548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1696225" y="3164325"/>
              <a:ext cx="182150" cy="272675"/>
            </a:xfrm>
            <a:custGeom>
              <a:avLst/>
              <a:gdLst/>
              <a:ahLst/>
              <a:cxnLst/>
              <a:rect l="l" t="t" r="r" b="b"/>
              <a:pathLst>
                <a:path w="7286" h="10907" extrusionOk="0">
                  <a:moveTo>
                    <a:pt x="221" y="1"/>
                  </a:moveTo>
                  <a:lnTo>
                    <a:pt x="0" y="10906"/>
                  </a:lnTo>
                  <a:lnTo>
                    <a:pt x="1281" y="10906"/>
                  </a:lnTo>
                  <a:lnTo>
                    <a:pt x="1457" y="2959"/>
                  </a:lnTo>
                  <a:lnTo>
                    <a:pt x="3268" y="10906"/>
                  </a:lnTo>
                  <a:lnTo>
                    <a:pt x="4151" y="10906"/>
                  </a:lnTo>
                  <a:lnTo>
                    <a:pt x="5961" y="2959"/>
                  </a:lnTo>
                  <a:lnTo>
                    <a:pt x="6093" y="10906"/>
                  </a:lnTo>
                  <a:lnTo>
                    <a:pt x="7285" y="10906"/>
                  </a:lnTo>
                  <a:lnTo>
                    <a:pt x="7065" y="1"/>
                  </a:lnTo>
                  <a:lnTo>
                    <a:pt x="5608" y="1"/>
                  </a:lnTo>
                  <a:lnTo>
                    <a:pt x="3665" y="8875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1911475" y="3238150"/>
              <a:ext cx="117025" cy="203250"/>
            </a:xfrm>
            <a:custGeom>
              <a:avLst/>
              <a:gdLst/>
              <a:ahLst/>
              <a:cxnLst/>
              <a:rect l="l" t="t" r="r" b="b"/>
              <a:pathLst>
                <a:path w="4681" h="8130" extrusionOk="0">
                  <a:moveTo>
                    <a:pt x="3179" y="3979"/>
                  </a:moveTo>
                  <a:lnTo>
                    <a:pt x="3179" y="6187"/>
                  </a:lnTo>
                  <a:cubicBezTo>
                    <a:pt x="3046" y="6364"/>
                    <a:pt x="2958" y="6540"/>
                    <a:pt x="2782" y="6629"/>
                  </a:cubicBezTo>
                  <a:cubicBezTo>
                    <a:pt x="2605" y="6761"/>
                    <a:pt x="2428" y="6849"/>
                    <a:pt x="2208" y="6894"/>
                  </a:cubicBezTo>
                  <a:cubicBezTo>
                    <a:pt x="2075" y="6894"/>
                    <a:pt x="1854" y="6805"/>
                    <a:pt x="1722" y="6629"/>
                  </a:cubicBezTo>
                  <a:cubicBezTo>
                    <a:pt x="1501" y="6143"/>
                    <a:pt x="1501" y="5525"/>
                    <a:pt x="1766" y="5083"/>
                  </a:cubicBezTo>
                  <a:cubicBezTo>
                    <a:pt x="1899" y="4863"/>
                    <a:pt x="2075" y="4686"/>
                    <a:pt x="2296" y="4553"/>
                  </a:cubicBezTo>
                  <a:cubicBezTo>
                    <a:pt x="2428" y="4421"/>
                    <a:pt x="2782" y="4200"/>
                    <a:pt x="3179" y="3979"/>
                  </a:cubicBezTo>
                  <a:close/>
                  <a:moveTo>
                    <a:pt x="2583" y="0"/>
                  </a:moveTo>
                  <a:cubicBezTo>
                    <a:pt x="2531" y="0"/>
                    <a:pt x="2480" y="2"/>
                    <a:pt x="2428" y="6"/>
                  </a:cubicBezTo>
                  <a:lnTo>
                    <a:pt x="1987" y="6"/>
                  </a:lnTo>
                  <a:cubicBezTo>
                    <a:pt x="839" y="138"/>
                    <a:pt x="0" y="1110"/>
                    <a:pt x="132" y="2258"/>
                  </a:cubicBezTo>
                  <a:lnTo>
                    <a:pt x="132" y="2567"/>
                  </a:lnTo>
                  <a:lnTo>
                    <a:pt x="1545" y="2611"/>
                  </a:lnTo>
                  <a:lnTo>
                    <a:pt x="1545" y="2213"/>
                  </a:lnTo>
                  <a:cubicBezTo>
                    <a:pt x="1545" y="1507"/>
                    <a:pt x="1854" y="1110"/>
                    <a:pt x="2384" y="1110"/>
                  </a:cubicBezTo>
                  <a:cubicBezTo>
                    <a:pt x="2605" y="1110"/>
                    <a:pt x="2870" y="1242"/>
                    <a:pt x="3002" y="1463"/>
                  </a:cubicBezTo>
                  <a:cubicBezTo>
                    <a:pt x="3135" y="1772"/>
                    <a:pt x="3135" y="2169"/>
                    <a:pt x="3135" y="2567"/>
                  </a:cubicBezTo>
                  <a:lnTo>
                    <a:pt x="3135" y="3096"/>
                  </a:lnTo>
                  <a:cubicBezTo>
                    <a:pt x="2561" y="3361"/>
                    <a:pt x="1987" y="3670"/>
                    <a:pt x="1457" y="3935"/>
                  </a:cubicBezTo>
                  <a:cubicBezTo>
                    <a:pt x="1060" y="4156"/>
                    <a:pt x="751" y="4421"/>
                    <a:pt x="442" y="4818"/>
                  </a:cubicBezTo>
                  <a:cubicBezTo>
                    <a:pt x="177" y="5260"/>
                    <a:pt x="88" y="5746"/>
                    <a:pt x="88" y="6320"/>
                  </a:cubicBezTo>
                  <a:cubicBezTo>
                    <a:pt x="88" y="6629"/>
                    <a:pt x="177" y="6894"/>
                    <a:pt x="309" y="7203"/>
                  </a:cubicBezTo>
                  <a:cubicBezTo>
                    <a:pt x="397" y="7467"/>
                    <a:pt x="618" y="7688"/>
                    <a:pt x="839" y="7865"/>
                  </a:cubicBezTo>
                  <a:cubicBezTo>
                    <a:pt x="1060" y="7997"/>
                    <a:pt x="1325" y="8086"/>
                    <a:pt x="1678" y="8130"/>
                  </a:cubicBezTo>
                  <a:cubicBezTo>
                    <a:pt x="1987" y="8130"/>
                    <a:pt x="2384" y="7953"/>
                    <a:pt x="2649" y="7732"/>
                  </a:cubicBezTo>
                  <a:cubicBezTo>
                    <a:pt x="2914" y="7512"/>
                    <a:pt x="3091" y="7203"/>
                    <a:pt x="3223" y="6849"/>
                  </a:cubicBezTo>
                  <a:cubicBezTo>
                    <a:pt x="3223" y="7114"/>
                    <a:pt x="3267" y="7512"/>
                    <a:pt x="3356" y="7997"/>
                  </a:cubicBezTo>
                  <a:lnTo>
                    <a:pt x="4680" y="7997"/>
                  </a:lnTo>
                  <a:cubicBezTo>
                    <a:pt x="4636" y="7423"/>
                    <a:pt x="4592" y="6761"/>
                    <a:pt x="4592" y="6143"/>
                  </a:cubicBezTo>
                  <a:lnTo>
                    <a:pt x="4592" y="2567"/>
                  </a:lnTo>
                  <a:cubicBezTo>
                    <a:pt x="4636" y="1904"/>
                    <a:pt x="4459" y="1242"/>
                    <a:pt x="4106" y="668"/>
                  </a:cubicBezTo>
                  <a:cubicBezTo>
                    <a:pt x="3701" y="223"/>
                    <a:pt x="3148" y="0"/>
                    <a:pt x="2583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2060475" y="3239300"/>
              <a:ext cx="119225" cy="262825"/>
            </a:xfrm>
            <a:custGeom>
              <a:avLst/>
              <a:gdLst/>
              <a:ahLst/>
              <a:cxnLst/>
              <a:rect l="l" t="t" r="r" b="b"/>
              <a:pathLst>
                <a:path w="4769" h="10513" extrusionOk="0">
                  <a:moveTo>
                    <a:pt x="2637" y="1221"/>
                  </a:moveTo>
                  <a:cubicBezTo>
                    <a:pt x="2859" y="1221"/>
                    <a:pt x="3067" y="1419"/>
                    <a:pt x="3179" y="1682"/>
                  </a:cubicBezTo>
                  <a:cubicBezTo>
                    <a:pt x="3268" y="2123"/>
                    <a:pt x="3312" y="2565"/>
                    <a:pt x="3312" y="3006"/>
                  </a:cubicBezTo>
                  <a:lnTo>
                    <a:pt x="3312" y="4861"/>
                  </a:lnTo>
                  <a:cubicBezTo>
                    <a:pt x="3312" y="5391"/>
                    <a:pt x="3268" y="5920"/>
                    <a:pt x="3179" y="6406"/>
                  </a:cubicBezTo>
                  <a:cubicBezTo>
                    <a:pt x="3091" y="6715"/>
                    <a:pt x="2826" y="6936"/>
                    <a:pt x="2561" y="6980"/>
                  </a:cubicBezTo>
                  <a:cubicBezTo>
                    <a:pt x="2164" y="6980"/>
                    <a:pt x="1767" y="6848"/>
                    <a:pt x="1502" y="6627"/>
                  </a:cubicBezTo>
                  <a:lnTo>
                    <a:pt x="1502" y="1638"/>
                  </a:lnTo>
                  <a:cubicBezTo>
                    <a:pt x="1767" y="1373"/>
                    <a:pt x="2120" y="1240"/>
                    <a:pt x="2517" y="1240"/>
                  </a:cubicBezTo>
                  <a:cubicBezTo>
                    <a:pt x="2557" y="1227"/>
                    <a:pt x="2597" y="1221"/>
                    <a:pt x="2637" y="1221"/>
                  </a:cubicBezTo>
                  <a:close/>
                  <a:moveTo>
                    <a:pt x="3009" y="1"/>
                  </a:moveTo>
                  <a:cubicBezTo>
                    <a:pt x="2977" y="1"/>
                    <a:pt x="2946" y="2"/>
                    <a:pt x="2915" y="4"/>
                  </a:cubicBezTo>
                  <a:cubicBezTo>
                    <a:pt x="2341" y="4"/>
                    <a:pt x="1811" y="269"/>
                    <a:pt x="1458" y="710"/>
                  </a:cubicBezTo>
                  <a:lnTo>
                    <a:pt x="1458" y="136"/>
                  </a:lnTo>
                  <a:lnTo>
                    <a:pt x="1" y="136"/>
                  </a:lnTo>
                  <a:lnTo>
                    <a:pt x="1" y="10512"/>
                  </a:lnTo>
                  <a:lnTo>
                    <a:pt x="1458" y="10512"/>
                  </a:lnTo>
                  <a:lnTo>
                    <a:pt x="1458" y="7377"/>
                  </a:lnTo>
                  <a:cubicBezTo>
                    <a:pt x="1767" y="7819"/>
                    <a:pt x="2252" y="8040"/>
                    <a:pt x="2782" y="8084"/>
                  </a:cubicBezTo>
                  <a:cubicBezTo>
                    <a:pt x="2811" y="8086"/>
                    <a:pt x="2841" y="8087"/>
                    <a:pt x="2870" y="8087"/>
                  </a:cubicBezTo>
                  <a:cubicBezTo>
                    <a:pt x="3418" y="8087"/>
                    <a:pt x="3988" y="7704"/>
                    <a:pt x="4239" y="7201"/>
                  </a:cubicBezTo>
                  <a:cubicBezTo>
                    <a:pt x="4592" y="6494"/>
                    <a:pt x="4769" y="5655"/>
                    <a:pt x="4681" y="4861"/>
                  </a:cubicBezTo>
                  <a:lnTo>
                    <a:pt x="4681" y="3006"/>
                  </a:lnTo>
                  <a:cubicBezTo>
                    <a:pt x="4769" y="2300"/>
                    <a:pt x="4592" y="1638"/>
                    <a:pt x="4372" y="931"/>
                  </a:cubicBezTo>
                  <a:cubicBezTo>
                    <a:pt x="4162" y="386"/>
                    <a:pt x="3594" y="1"/>
                    <a:pt x="3009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2202875" y="3239225"/>
              <a:ext cx="107075" cy="201250"/>
            </a:xfrm>
            <a:custGeom>
              <a:avLst/>
              <a:gdLst/>
              <a:ahLst/>
              <a:cxnLst/>
              <a:rect l="l" t="t" r="r" b="b"/>
              <a:pathLst>
                <a:path w="4283" h="8050" extrusionOk="0">
                  <a:moveTo>
                    <a:pt x="1993" y="0"/>
                  </a:moveTo>
                  <a:cubicBezTo>
                    <a:pt x="1485" y="0"/>
                    <a:pt x="1020" y="179"/>
                    <a:pt x="662" y="537"/>
                  </a:cubicBezTo>
                  <a:cubicBezTo>
                    <a:pt x="265" y="890"/>
                    <a:pt x="44" y="1376"/>
                    <a:pt x="133" y="1950"/>
                  </a:cubicBezTo>
                  <a:cubicBezTo>
                    <a:pt x="133" y="2347"/>
                    <a:pt x="221" y="2656"/>
                    <a:pt x="397" y="3009"/>
                  </a:cubicBezTo>
                  <a:cubicBezTo>
                    <a:pt x="618" y="3318"/>
                    <a:pt x="839" y="3583"/>
                    <a:pt x="1104" y="3848"/>
                  </a:cubicBezTo>
                  <a:lnTo>
                    <a:pt x="2428" y="4996"/>
                  </a:lnTo>
                  <a:cubicBezTo>
                    <a:pt x="2826" y="5261"/>
                    <a:pt x="3047" y="5703"/>
                    <a:pt x="3091" y="6144"/>
                  </a:cubicBezTo>
                  <a:cubicBezTo>
                    <a:pt x="3091" y="6321"/>
                    <a:pt x="3047" y="6541"/>
                    <a:pt x="2870" y="6674"/>
                  </a:cubicBezTo>
                  <a:cubicBezTo>
                    <a:pt x="2693" y="6851"/>
                    <a:pt x="2473" y="6939"/>
                    <a:pt x="2252" y="6939"/>
                  </a:cubicBezTo>
                  <a:cubicBezTo>
                    <a:pt x="1987" y="6939"/>
                    <a:pt x="1722" y="6762"/>
                    <a:pt x="1545" y="6541"/>
                  </a:cubicBezTo>
                  <a:cubicBezTo>
                    <a:pt x="1369" y="6188"/>
                    <a:pt x="1280" y="5835"/>
                    <a:pt x="1236" y="5438"/>
                  </a:cubicBezTo>
                  <a:lnTo>
                    <a:pt x="0" y="5835"/>
                  </a:lnTo>
                  <a:cubicBezTo>
                    <a:pt x="0" y="6409"/>
                    <a:pt x="265" y="6983"/>
                    <a:pt x="662" y="7424"/>
                  </a:cubicBezTo>
                  <a:cubicBezTo>
                    <a:pt x="1026" y="7829"/>
                    <a:pt x="1576" y="8048"/>
                    <a:pt x="1971" y="8048"/>
                  </a:cubicBezTo>
                  <a:cubicBezTo>
                    <a:pt x="2007" y="8048"/>
                    <a:pt x="2042" y="8046"/>
                    <a:pt x="2075" y="8043"/>
                  </a:cubicBezTo>
                  <a:cubicBezTo>
                    <a:pt x="2137" y="8047"/>
                    <a:pt x="2198" y="8049"/>
                    <a:pt x="2259" y="8049"/>
                  </a:cubicBezTo>
                  <a:cubicBezTo>
                    <a:pt x="2807" y="8049"/>
                    <a:pt x="3311" y="7870"/>
                    <a:pt x="3709" y="7513"/>
                  </a:cubicBezTo>
                  <a:cubicBezTo>
                    <a:pt x="4062" y="7160"/>
                    <a:pt x="4283" y="6586"/>
                    <a:pt x="4239" y="6056"/>
                  </a:cubicBezTo>
                  <a:cubicBezTo>
                    <a:pt x="4283" y="5658"/>
                    <a:pt x="4194" y="5217"/>
                    <a:pt x="3974" y="4864"/>
                  </a:cubicBezTo>
                  <a:cubicBezTo>
                    <a:pt x="3753" y="4555"/>
                    <a:pt x="3488" y="4201"/>
                    <a:pt x="3135" y="3936"/>
                  </a:cubicBezTo>
                  <a:lnTo>
                    <a:pt x="1766" y="2656"/>
                  </a:lnTo>
                  <a:cubicBezTo>
                    <a:pt x="1545" y="2524"/>
                    <a:pt x="1369" y="2215"/>
                    <a:pt x="1369" y="1906"/>
                  </a:cubicBezTo>
                  <a:cubicBezTo>
                    <a:pt x="1369" y="1685"/>
                    <a:pt x="1413" y="1508"/>
                    <a:pt x="1590" y="1332"/>
                  </a:cubicBezTo>
                  <a:cubicBezTo>
                    <a:pt x="1766" y="1199"/>
                    <a:pt x="1943" y="1111"/>
                    <a:pt x="2164" y="1111"/>
                  </a:cubicBezTo>
                  <a:cubicBezTo>
                    <a:pt x="2428" y="1111"/>
                    <a:pt x="2693" y="1243"/>
                    <a:pt x="2826" y="1464"/>
                  </a:cubicBezTo>
                  <a:cubicBezTo>
                    <a:pt x="2958" y="1729"/>
                    <a:pt x="3091" y="2126"/>
                    <a:pt x="3135" y="2435"/>
                  </a:cubicBezTo>
                  <a:lnTo>
                    <a:pt x="4150" y="2038"/>
                  </a:lnTo>
                  <a:cubicBezTo>
                    <a:pt x="4062" y="1508"/>
                    <a:pt x="3841" y="1022"/>
                    <a:pt x="3532" y="581"/>
                  </a:cubicBezTo>
                  <a:cubicBezTo>
                    <a:pt x="3209" y="217"/>
                    <a:pt x="2774" y="1"/>
                    <a:pt x="2297" y="1"/>
                  </a:cubicBezTo>
                  <a:cubicBezTo>
                    <a:pt x="2253" y="1"/>
                    <a:pt x="2208" y="3"/>
                    <a:pt x="2164" y="7"/>
                  </a:cubicBezTo>
                  <a:cubicBezTo>
                    <a:pt x="2106" y="3"/>
                    <a:pt x="2049" y="0"/>
                    <a:pt x="1993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2417000" y="3160900"/>
              <a:ext cx="167800" cy="279550"/>
            </a:xfrm>
            <a:custGeom>
              <a:avLst/>
              <a:gdLst/>
              <a:ahLst/>
              <a:cxnLst/>
              <a:rect l="l" t="t" r="r" b="b"/>
              <a:pathLst>
                <a:path w="6712" h="11182" extrusionOk="0">
                  <a:moveTo>
                    <a:pt x="2738" y="1197"/>
                  </a:moveTo>
                  <a:cubicBezTo>
                    <a:pt x="3047" y="1197"/>
                    <a:pt x="3224" y="1286"/>
                    <a:pt x="3400" y="1462"/>
                  </a:cubicBezTo>
                  <a:cubicBezTo>
                    <a:pt x="3577" y="1595"/>
                    <a:pt x="3621" y="1815"/>
                    <a:pt x="3621" y="2036"/>
                  </a:cubicBezTo>
                  <a:cubicBezTo>
                    <a:pt x="3621" y="2566"/>
                    <a:pt x="3533" y="3096"/>
                    <a:pt x="3312" y="3537"/>
                  </a:cubicBezTo>
                  <a:cubicBezTo>
                    <a:pt x="3091" y="4023"/>
                    <a:pt x="2870" y="4465"/>
                    <a:pt x="2517" y="4906"/>
                  </a:cubicBezTo>
                  <a:cubicBezTo>
                    <a:pt x="2296" y="4465"/>
                    <a:pt x="2164" y="4067"/>
                    <a:pt x="2031" y="3626"/>
                  </a:cubicBezTo>
                  <a:cubicBezTo>
                    <a:pt x="1943" y="3272"/>
                    <a:pt x="1855" y="2875"/>
                    <a:pt x="1855" y="2478"/>
                  </a:cubicBezTo>
                  <a:cubicBezTo>
                    <a:pt x="1855" y="2169"/>
                    <a:pt x="1943" y="1860"/>
                    <a:pt x="2076" y="1595"/>
                  </a:cubicBezTo>
                  <a:cubicBezTo>
                    <a:pt x="2208" y="1330"/>
                    <a:pt x="2473" y="1197"/>
                    <a:pt x="2738" y="1197"/>
                  </a:cubicBezTo>
                  <a:close/>
                  <a:moveTo>
                    <a:pt x="2208" y="6584"/>
                  </a:moveTo>
                  <a:lnTo>
                    <a:pt x="3842" y="9189"/>
                  </a:lnTo>
                  <a:cubicBezTo>
                    <a:pt x="3533" y="9674"/>
                    <a:pt x="2959" y="9939"/>
                    <a:pt x="2429" y="9984"/>
                  </a:cubicBezTo>
                  <a:cubicBezTo>
                    <a:pt x="2164" y="9984"/>
                    <a:pt x="1855" y="9851"/>
                    <a:pt x="1722" y="9630"/>
                  </a:cubicBezTo>
                  <a:cubicBezTo>
                    <a:pt x="1546" y="9321"/>
                    <a:pt x="1502" y="9056"/>
                    <a:pt x="1502" y="8747"/>
                  </a:cubicBezTo>
                  <a:cubicBezTo>
                    <a:pt x="1502" y="7953"/>
                    <a:pt x="1767" y="7158"/>
                    <a:pt x="2208" y="6584"/>
                  </a:cubicBezTo>
                  <a:close/>
                  <a:moveTo>
                    <a:pt x="2683" y="0"/>
                  </a:moveTo>
                  <a:cubicBezTo>
                    <a:pt x="2075" y="0"/>
                    <a:pt x="1514" y="258"/>
                    <a:pt x="1104" y="667"/>
                  </a:cubicBezTo>
                  <a:cubicBezTo>
                    <a:pt x="707" y="1153"/>
                    <a:pt x="442" y="1771"/>
                    <a:pt x="486" y="2434"/>
                  </a:cubicBezTo>
                  <a:cubicBezTo>
                    <a:pt x="486" y="2875"/>
                    <a:pt x="530" y="3272"/>
                    <a:pt x="707" y="3670"/>
                  </a:cubicBezTo>
                  <a:cubicBezTo>
                    <a:pt x="928" y="4155"/>
                    <a:pt x="1148" y="4597"/>
                    <a:pt x="1369" y="5039"/>
                  </a:cubicBezTo>
                  <a:lnTo>
                    <a:pt x="1634" y="5568"/>
                  </a:lnTo>
                  <a:cubicBezTo>
                    <a:pt x="1193" y="5966"/>
                    <a:pt x="839" y="6451"/>
                    <a:pt x="486" y="7025"/>
                  </a:cubicBezTo>
                  <a:cubicBezTo>
                    <a:pt x="221" y="7511"/>
                    <a:pt x="45" y="8129"/>
                    <a:pt x="45" y="8747"/>
                  </a:cubicBezTo>
                  <a:cubicBezTo>
                    <a:pt x="1" y="9410"/>
                    <a:pt x="221" y="9984"/>
                    <a:pt x="663" y="10513"/>
                  </a:cubicBezTo>
                  <a:cubicBezTo>
                    <a:pt x="1068" y="10959"/>
                    <a:pt x="1621" y="11181"/>
                    <a:pt x="2254" y="11181"/>
                  </a:cubicBezTo>
                  <a:cubicBezTo>
                    <a:pt x="2312" y="11181"/>
                    <a:pt x="2370" y="11179"/>
                    <a:pt x="2429" y="11176"/>
                  </a:cubicBezTo>
                  <a:cubicBezTo>
                    <a:pt x="2915" y="11176"/>
                    <a:pt x="3356" y="11087"/>
                    <a:pt x="3798" y="10867"/>
                  </a:cubicBezTo>
                  <a:cubicBezTo>
                    <a:pt x="4195" y="10734"/>
                    <a:pt x="4504" y="10425"/>
                    <a:pt x="4813" y="10116"/>
                  </a:cubicBezTo>
                  <a:cubicBezTo>
                    <a:pt x="5078" y="10381"/>
                    <a:pt x="5299" y="10557"/>
                    <a:pt x="5387" y="10646"/>
                  </a:cubicBezTo>
                  <a:lnTo>
                    <a:pt x="5917" y="10999"/>
                  </a:lnTo>
                  <a:cubicBezTo>
                    <a:pt x="6093" y="11087"/>
                    <a:pt x="6314" y="11176"/>
                    <a:pt x="6579" y="11176"/>
                  </a:cubicBezTo>
                  <a:lnTo>
                    <a:pt x="6712" y="11176"/>
                  </a:lnTo>
                  <a:lnTo>
                    <a:pt x="6712" y="9674"/>
                  </a:lnTo>
                  <a:cubicBezTo>
                    <a:pt x="6491" y="9674"/>
                    <a:pt x="6270" y="9630"/>
                    <a:pt x="6138" y="9498"/>
                  </a:cubicBezTo>
                  <a:cubicBezTo>
                    <a:pt x="5917" y="9410"/>
                    <a:pt x="5740" y="9277"/>
                    <a:pt x="5608" y="9100"/>
                  </a:cubicBezTo>
                  <a:cubicBezTo>
                    <a:pt x="5961" y="8659"/>
                    <a:pt x="6182" y="8173"/>
                    <a:pt x="6403" y="7643"/>
                  </a:cubicBezTo>
                  <a:cubicBezTo>
                    <a:pt x="6623" y="7114"/>
                    <a:pt x="6712" y="6584"/>
                    <a:pt x="6712" y="6010"/>
                  </a:cubicBezTo>
                  <a:lnTo>
                    <a:pt x="5255" y="6010"/>
                  </a:lnTo>
                  <a:cubicBezTo>
                    <a:pt x="5166" y="6805"/>
                    <a:pt x="5034" y="7511"/>
                    <a:pt x="4681" y="8217"/>
                  </a:cubicBezTo>
                  <a:lnTo>
                    <a:pt x="3047" y="5657"/>
                  </a:lnTo>
                  <a:cubicBezTo>
                    <a:pt x="3577" y="5083"/>
                    <a:pt x="4062" y="4465"/>
                    <a:pt x="4504" y="3891"/>
                  </a:cubicBezTo>
                  <a:cubicBezTo>
                    <a:pt x="4901" y="3317"/>
                    <a:pt x="5122" y="2698"/>
                    <a:pt x="5122" y="2036"/>
                  </a:cubicBezTo>
                  <a:cubicBezTo>
                    <a:pt x="5122" y="1506"/>
                    <a:pt x="4901" y="932"/>
                    <a:pt x="4460" y="579"/>
                  </a:cubicBezTo>
                  <a:cubicBezTo>
                    <a:pt x="4018" y="182"/>
                    <a:pt x="3400" y="5"/>
                    <a:pt x="2826" y="5"/>
                  </a:cubicBezTo>
                  <a:cubicBezTo>
                    <a:pt x="2778" y="2"/>
                    <a:pt x="2730" y="0"/>
                    <a:pt x="2683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2685225" y="3164325"/>
              <a:ext cx="153450" cy="272675"/>
            </a:xfrm>
            <a:custGeom>
              <a:avLst/>
              <a:gdLst/>
              <a:ahLst/>
              <a:cxnLst/>
              <a:rect l="l" t="t" r="r" b="b"/>
              <a:pathLst>
                <a:path w="6138" h="10907" extrusionOk="0">
                  <a:moveTo>
                    <a:pt x="3135" y="2164"/>
                  </a:moveTo>
                  <a:lnTo>
                    <a:pt x="4018" y="7109"/>
                  </a:lnTo>
                  <a:lnTo>
                    <a:pt x="2252" y="7109"/>
                  </a:lnTo>
                  <a:lnTo>
                    <a:pt x="3135" y="2164"/>
                  </a:lnTo>
                  <a:close/>
                  <a:moveTo>
                    <a:pt x="2340" y="1"/>
                  </a:moveTo>
                  <a:lnTo>
                    <a:pt x="0" y="10906"/>
                  </a:lnTo>
                  <a:lnTo>
                    <a:pt x="1457" y="10906"/>
                  </a:lnTo>
                  <a:lnTo>
                    <a:pt x="1987" y="8169"/>
                  </a:lnTo>
                  <a:lnTo>
                    <a:pt x="4195" y="8169"/>
                  </a:lnTo>
                  <a:lnTo>
                    <a:pt x="4725" y="10906"/>
                  </a:lnTo>
                  <a:lnTo>
                    <a:pt x="6137" y="10906"/>
                  </a:lnTo>
                  <a:lnTo>
                    <a:pt x="3842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864025" y="3239300"/>
              <a:ext cx="118150" cy="262825"/>
            </a:xfrm>
            <a:custGeom>
              <a:avLst/>
              <a:gdLst/>
              <a:ahLst/>
              <a:cxnLst/>
              <a:rect l="l" t="t" r="r" b="b"/>
              <a:pathLst>
                <a:path w="4726" h="10513" extrusionOk="0">
                  <a:moveTo>
                    <a:pt x="2596" y="1176"/>
                  </a:moveTo>
                  <a:cubicBezTo>
                    <a:pt x="2827" y="1176"/>
                    <a:pt x="3061" y="1375"/>
                    <a:pt x="3136" y="1638"/>
                  </a:cubicBezTo>
                  <a:cubicBezTo>
                    <a:pt x="3268" y="2079"/>
                    <a:pt x="3312" y="2521"/>
                    <a:pt x="3312" y="2962"/>
                  </a:cubicBezTo>
                  <a:lnTo>
                    <a:pt x="3312" y="4817"/>
                  </a:lnTo>
                  <a:cubicBezTo>
                    <a:pt x="3312" y="5302"/>
                    <a:pt x="3268" y="5876"/>
                    <a:pt x="3136" y="6362"/>
                  </a:cubicBezTo>
                  <a:cubicBezTo>
                    <a:pt x="3092" y="6715"/>
                    <a:pt x="2827" y="6936"/>
                    <a:pt x="2518" y="6936"/>
                  </a:cubicBezTo>
                  <a:cubicBezTo>
                    <a:pt x="2164" y="6936"/>
                    <a:pt x="1767" y="6803"/>
                    <a:pt x="1502" y="6583"/>
                  </a:cubicBezTo>
                  <a:lnTo>
                    <a:pt x="1502" y="1549"/>
                  </a:lnTo>
                  <a:cubicBezTo>
                    <a:pt x="1767" y="1329"/>
                    <a:pt x="2076" y="1196"/>
                    <a:pt x="2473" y="1196"/>
                  </a:cubicBezTo>
                  <a:cubicBezTo>
                    <a:pt x="2513" y="1183"/>
                    <a:pt x="2554" y="1176"/>
                    <a:pt x="2596" y="1176"/>
                  </a:cubicBezTo>
                  <a:close/>
                  <a:moveTo>
                    <a:pt x="3009" y="1"/>
                  </a:moveTo>
                  <a:cubicBezTo>
                    <a:pt x="2978" y="1"/>
                    <a:pt x="2946" y="2"/>
                    <a:pt x="2915" y="4"/>
                  </a:cubicBezTo>
                  <a:cubicBezTo>
                    <a:pt x="2297" y="4"/>
                    <a:pt x="1811" y="269"/>
                    <a:pt x="1414" y="710"/>
                  </a:cubicBezTo>
                  <a:lnTo>
                    <a:pt x="1414" y="136"/>
                  </a:lnTo>
                  <a:lnTo>
                    <a:pt x="1" y="136"/>
                  </a:lnTo>
                  <a:lnTo>
                    <a:pt x="1" y="10512"/>
                  </a:lnTo>
                  <a:lnTo>
                    <a:pt x="1414" y="10512"/>
                  </a:lnTo>
                  <a:lnTo>
                    <a:pt x="1414" y="7377"/>
                  </a:lnTo>
                  <a:cubicBezTo>
                    <a:pt x="1767" y="7819"/>
                    <a:pt x="2253" y="8040"/>
                    <a:pt x="2738" y="8084"/>
                  </a:cubicBezTo>
                  <a:cubicBezTo>
                    <a:pt x="2770" y="8086"/>
                    <a:pt x="2801" y="8087"/>
                    <a:pt x="2833" y="8087"/>
                  </a:cubicBezTo>
                  <a:cubicBezTo>
                    <a:pt x="3419" y="8087"/>
                    <a:pt x="3988" y="7704"/>
                    <a:pt x="4240" y="7201"/>
                  </a:cubicBezTo>
                  <a:cubicBezTo>
                    <a:pt x="4593" y="6494"/>
                    <a:pt x="4725" y="5655"/>
                    <a:pt x="4681" y="4861"/>
                  </a:cubicBezTo>
                  <a:lnTo>
                    <a:pt x="4681" y="3006"/>
                  </a:lnTo>
                  <a:cubicBezTo>
                    <a:pt x="4725" y="2300"/>
                    <a:pt x="4593" y="1638"/>
                    <a:pt x="4372" y="931"/>
                  </a:cubicBezTo>
                  <a:cubicBezTo>
                    <a:pt x="4162" y="386"/>
                    <a:pt x="3595" y="1"/>
                    <a:pt x="3009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3014150" y="3239300"/>
              <a:ext cx="118125" cy="262825"/>
            </a:xfrm>
            <a:custGeom>
              <a:avLst/>
              <a:gdLst/>
              <a:ahLst/>
              <a:cxnLst/>
              <a:rect l="l" t="t" r="r" b="b"/>
              <a:pathLst>
                <a:path w="4725" h="10513" extrusionOk="0">
                  <a:moveTo>
                    <a:pt x="2610" y="1221"/>
                  </a:moveTo>
                  <a:cubicBezTo>
                    <a:pt x="2858" y="1221"/>
                    <a:pt x="3060" y="1419"/>
                    <a:pt x="3135" y="1682"/>
                  </a:cubicBezTo>
                  <a:cubicBezTo>
                    <a:pt x="3268" y="2123"/>
                    <a:pt x="3312" y="2565"/>
                    <a:pt x="3312" y="3006"/>
                  </a:cubicBezTo>
                  <a:lnTo>
                    <a:pt x="3312" y="4861"/>
                  </a:lnTo>
                  <a:cubicBezTo>
                    <a:pt x="3312" y="5391"/>
                    <a:pt x="3268" y="5920"/>
                    <a:pt x="3135" y="6406"/>
                  </a:cubicBezTo>
                  <a:cubicBezTo>
                    <a:pt x="3091" y="6715"/>
                    <a:pt x="2826" y="6936"/>
                    <a:pt x="2561" y="6980"/>
                  </a:cubicBezTo>
                  <a:cubicBezTo>
                    <a:pt x="2164" y="6980"/>
                    <a:pt x="1767" y="6848"/>
                    <a:pt x="1502" y="6627"/>
                  </a:cubicBezTo>
                  <a:lnTo>
                    <a:pt x="1502" y="1638"/>
                  </a:lnTo>
                  <a:cubicBezTo>
                    <a:pt x="1767" y="1373"/>
                    <a:pt x="2120" y="1240"/>
                    <a:pt x="2473" y="1240"/>
                  </a:cubicBezTo>
                  <a:cubicBezTo>
                    <a:pt x="2520" y="1227"/>
                    <a:pt x="2565" y="1221"/>
                    <a:pt x="2610" y="1221"/>
                  </a:cubicBezTo>
                  <a:close/>
                  <a:moveTo>
                    <a:pt x="3009" y="1"/>
                  </a:moveTo>
                  <a:cubicBezTo>
                    <a:pt x="2977" y="1"/>
                    <a:pt x="2946" y="2"/>
                    <a:pt x="2915" y="4"/>
                  </a:cubicBezTo>
                  <a:cubicBezTo>
                    <a:pt x="2296" y="4"/>
                    <a:pt x="1811" y="269"/>
                    <a:pt x="1458" y="710"/>
                  </a:cubicBezTo>
                  <a:lnTo>
                    <a:pt x="1458" y="136"/>
                  </a:lnTo>
                  <a:lnTo>
                    <a:pt x="1" y="136"/>
                  </a:lnTo>
                  <a:lnTo>
                    <a:pt x="1" y="10512"/>
                  </a:lnTo>
                  <a:lnTo>
                    <a:pt x="1413" y="10512"/>
                  </a:lnTo>
                  <a:lnTo>
                    <a:pt x="1413" y="7377"/>
                  </a:lnTo>
                  <a:cubicBezTo>
                    <a:pt x="1767" y="7819"/>
                    <a:pt x="2252" y="8040"/>
                    <a:pt x="2738" y="8084"/>
                  </a:cubicBezTo>
                  <a:cubicBezTo>
                    <a:pt x="2769" y="8086"/>
                    <a:pt x="2801" y="8087"/>
                    <a:pt x="2832" y="8087"/>
                  </a:cubicBezTo>
                  <a:cubicBezTo>
                    <a:pt x="3418" y="8087"/>
                    <a:pt x="3988" y="7704"/>
                    <a:pt x="4239" y="7201"/>
                  </a:cubicBezTo>
                  <a:cubicBezTo>
                    <a:pt x="4592" y="6494"/>
                    <a:pt x="4725" y="5655"/>
                    <a:pt x="4681" y="4861"/>
                  </a:cubicBezTo>
                  <a:lnTo>
                    <a:pt x="4681" y="3006"/>
                  </a:lnTo>
                  <a:cubicBezTo>
                    <a:pt x="4725" y="2300"/>
                    <a:pt x="4592" y="1638"/>
                    <a:pt x="4372" y="931"/>
                  </a:cubicBezTo>
                  <a:cubicBezTo>
                    <a:pt x="4162" y="386"/>
                    <a:pt x="3594" y="1"/>
                    <a:pt x="3009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3168675" y="3164325"/>
              <a:ext cx="36450" cy="272675"/>
            </a:xfrm>
            <a:custGeom>
              <a:avLst/>
              <a:gdLst/>
              <a:ahLst/>
              <a:cxnLst/>
              <a:rect l="l" t="t" r="r" b="b"/>
              <a:pathLst>
                <a:path w="1458" h="10907" extrusionOk="0">
                  <a:moveTo>
                    <a:pt x="1" y="1"/>
                  </a:moveTo>
                  <a:lnTo>
                    <a:pt x="1" y="10906"/>
                  </a:lnTo>
                  <a:lnTo>
                    <a:pt x="1458" y="10906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3244850" y="3175375"/>
              <a:ext cx="35350" cy="262725"/>
            </a:xfrm>
            <a:custGeom>
              <a:avLst/>
              <a:gdLst/>
              <a:ahLst/>
              <a:cxnLst/>
              <a:rect l="l" t="t" r="r" b="b"/>
              <a:pathLst>
                <a:path w="1414" h="10509" extrusionOk="0">
                  <a:moveTo>
                    <a:pt x="0" y="0"/>
                  </a:moveTo>
                  <a:lnTo>
                    <a:pt x="0" y="1546"/>
                  </a:lnTo>
                  <a:lnTo>
                    <a:pt x="1413" y="1546"/>
                  </a:lnTo>
                  <a:lnTo>
                    <a:pt x="1413" y="0"/>
                  </a:lnTo>
                  <a:close/>
                  <a:moveTo>
                    <a:pt x="0" y="2693"/>
                  </a:moveTo>
                  <a:lnTo>
                    <a:pt x="0" y="10508"/>
                  </a:lnTo>
                  <a:lnTo>
                    <a:pt x="1413" y="10508"/>
                  </a:lnTo>
                  <a:lnTo>
                    <a:pt x="1413" y="2693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3316600" y="3238275"/>
              <a:ext cx="112600" cy="202450"/>
            </a:xfrm>
            <a:custGeom>
              <a:avLst/>
              <a:gdLst/>
              <a:ahLst/>
              <a:cxnLst/>
              <a:rect l="l" t="t" r="r" b="b"/>
              <a:pathLst>
                <a:path w="4504" h="8098" extrusionOk="0">
                  <a:moveTo>
                    <a:pt x="2296" y="1"/>
                  </a:moveTo>
                  <a:cubicBezTo>
                    <a:pt x="1810" y="1"/>
                    <a:pt x="1325" y="133"/>
                    <a:pt x="883" y="398"/>
                  </a:cubicBezTo>
                  <a:cubicBezTo>
                    <a:pt x="530" y="663"/>
                    <a:pt x="309" y="1016"/>
                    <a:pt x="221" y="1458"/>
                  </a:cubicBezTo>
                  <a:cubicBezTo>
                    <a:pt x="88" y="1988"/>
                    <a:pt x="44" y="2562"/>
                    <a:pt x="44" y="3136"/>
                  </a:cubicBezTo>
                  <a:lnTo>
                    <a:pt x="44" y="4990"/>
                  </a:lnTo>
                  <a:cubicBezTo>
                    <a:pt x="0" y="5564"/>
                    <a:pt x="88" y="6138"/>
                    <a:pt x="221" y="6668"/>
                  </a:cubicBezTo>
                  <a:cubicBezTo>
                    <a:pt x="265" y="7109"/>
                    <a:pt x="530" y="7462"/>
                    <a:pt x="883" y="7727"/>
                  </a:cubicBezTo>
                  <a:cubicBezTo>
                    <a:pt x="1230" y="7959"/>
                    <a:pt x="1644" y="8089"/>
                    <a:pt x="2096" y="8089"/>
                  </a:cubicBezTo>
                  <a:cubicBezTo>
                    <a:pt x="2162" y="8089"/>
                    <a:pt x="2229" y="8086"/>
                    <a:pt x="2296" y="8081"/>
                  </a:cubicBezTo>
                  <a:cubicBezTo>
                    <a:pt x="2376" y="8092"/>
                    <a:pt x="2456" y="8098"/>
                    <a:pt x="2535" y="8098"/>
                  </a:cubicBezTo>
                  <a:cubicBezTo>
                    <a:pt x="3071" y="8098"/>
                    <a:pt x="3589" y="7847"/>
                    <a:pt x="3974" y="7462"/>
                  </a:cubicBezTo>
                  <a:cubicBezTo>
                    <a:pt x="4371" y="6889"/>
                    <a:pt x="4504" y="6226"/>
                    <a:pt x="4460" y="5564"/>
                  </a:cubicBezTo>
                  <a:lnTo>
                    <a:pt x="4460" y="5034"/>
                  </a:lnTo>
                  <a:lnTo>
                    <a:pt x="3135" y="5034"/>
                  </a:lnTo>
                  <a:lnTo>
                    <a:pt x="3135" y="5696"/>
                  </a:lnTo>
                  <a:cubicBezTo>
                    <a:pt x="3135" y="6005"/>
                    <a:pt x="3091" y="6359"/>
                    <a:pt x="2958" y="6668"/>
                  </a:cubicBezTo>
                  <a:cubicBezTo>
                    <a:pt x="2840" y="6865"/>
                    <a:pt x="2650" y="7028"/>
                    <a:pt x="2390" y="7028"/>
                  </a:cubicBezTo>
                  <a:cubicBezTo>
                    <a:pt x="2360" y="7028"/>
                    <a:pt x="2328" y="7026"/>
                    <a:pt x="2296" y="7021"/>
                  </a:cubicBezTo>
                  <a:cubicBezTo>
                    <a:pt x="2119" y="7021"/>
                    <a:pt x="1987" y="6977"/>
                    <a:pt x="1810" y="6844"/>
                  </a:cubicBezTo>
                  <a:cubicBezTo>
                    <a:pt x="1634" y="6756"/>
                    <a:pt x="1590" y="6535"/>
                    <a:pt x="1545" y="6359"/>
                  </a:cubicBezTo>
                  <a:cubicBezTo>
                    <a:pt x="1501" y="6005"/>
                    <a:pt x="1501" y="5608"/>
                    <a:pt x="1501" y="5299"/>
                  </a:cubicBezTo>
                  <a:lnTo>
                    <a:pt x="1501" y="2827"/>
                  </a:lnTo>
                  <a:cubicBezTo>
                    <a:pt x="1501" y="2473"/>
                    <a:pt x="1501" y="2076"/>
                    <a:pt x="1545" y="1767"/>
                  </a:cubicBezTo>
                  <a:cubicBezTo>
                    <a:pt x="1545" y="1546"/>
                    <a:pt x="1634" y="1370"/>
                    <a:pt x="1766" y="1193"/>
                  </a:cubicBezTo>
                  <a:cubicBezTo>
                    <a:pt x="1943" y="1105"/>
                    <a:pt x="2075" y="1060"/>
                    <a:pt x="2296" y="1060"/>
                  </a:cubicBezTo>
                  <a:cubicBezTo>
                    <a:pt x="2605" y="1060"/>
                    <a:pt x="2782" y="1149"/>
                    <a:pt x="2958" y="1370"/>
                  </a:cubicBezTo>
                  <a:cubicBezTo>
                    <a:pt x="3091" y="1723"/>
                    <a:pt x="3135" y="2032"/>
                    <a:pt x="3135" y="2429"/>
                  </a:cubicBezTo>
                  <a:lnTo>
                    <a:pt x="3135" y="2915"/>
                  </a:lnTo>
                  <a:lnTo>
                    <a:pt x="4460" y="2915"/>
                  </a:lnTo>
                  <a:lnTo>
                    <a:pt x="4460" y="2473"/>
                  </a:lnTo>
                  <a:cubicBezTo>
                    <a:pt x="4504" y="2032"/>
                    <a:pt x="4415" y="1546"/>
                    <a:pt x="4283" y="1105"/>
                  </a:cubicBezTo>
                  <a:cubicBezTo>
                    <a:pt x="4195" y="707"/>
                    <a:pt x="3974" y="442"/>
                    <a:pt x="3621" y="266"/>
                  </a:cubicBezTo>
                  <a:cubicBezTo>
                    <a:pt x="3179" y="45"/>
                    <a:pt x="2738" y="1"/>
                    <a:pt x="2296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3453450" y="3239250"/>
              <a:ext cx="117050" cy="202150"/>
            </a:xfrm>
            <a:custGeom>
              <a:avLst/>
              <a:gdLst/>
              <a:ahLst/>
              <a:cxnLst/>
              <a:rect l="l" t="t" r="r" b="b"/>
              <a:pathLst>
                <a:path w="4682" h="8086" extrusionOk="0">
                  <a:moveTo>
                    <a:pt x="3136" y="3935"/>
                  </a:moveTo>
                  <a:lnTo>
                    <a:pt x="3136" y="6143"/>
                  </a:lnTo>
                  <a:cubicBezTo>
                    <a:pt x="3003" y="6320"/>
                    <a:pt x="2915" y="6496"/>
                    <a:pt x="2738" y="6585"/>
                  </a:cubicBezTo>
                  <a:cubicBezTo>
                    <a:pt x="2562" y="6717"/>
                    <a:pt x="2429" y="6805"/>
                    <a:pt x="2209" y="6850"/>
                  </a:cubicBezTo>
                  <a:cubicBezTo>
                    <a:pt x="2032" y="6850"/>
                    <a:pt x="1811" y="6761"/>
                    <a:pt x="1679" y="6585"/>
                  </a:cubicBezTo>
                  <a:cubicBezTo>
                    <a:pt x="1458" y="6099"/>
                    <a:pt x="1458" y="5481"/>
                    <a:pt x="1767" y="5039"/>
                  </a:cubicBezTo>
                  <a:cubicBezTo>
                    <a:pt x="1855" y="4819"/>
                    <a:pt x="2032" y="4642"/>
                    <a:pt x="2253" y="4509"/>
                  </a:cubicBezTo>
                  <a:cubicBezTo>
                    <a:pt x="2385" y="4377"/>
                    <a:pt x="2738" y="4156"/>
                    <a:pt x="3136" y="3935"/>
                  </a:cubicBezTo>
                  <a:close/>
                  <a:moveTo>
                    <a:pt x="2575" y="0"/>
                  </a:moveTo>
                  <a:cubicBezTo>
                    <a:pt x="2526" y="0"/>
                    <a:pt x="2478" y="2"/>
                    <a:pt x="2429" y="6"/>
                  </a:cubicBezTo>
                  <a:lnTo>
                    <a:pt x="1988" y="6"/>
                  </a:lnTo>
                  <a:cubicBezTo>
                    <a:pt x="796" y="138"/>
                    <a:pt x="1" y="1110"/>
                    <a:pt x="89" y="2302"/>
                  </a:cubicBezTo>
                  <a:lnTo>
                    <a:pt x="89" y="2567"/>
                  </a:lnTo>
                  <a:lnTo>
                    <a:pt x="1546" y="2611"/>
                  </a:lnTo>
                  <a:lnTo>
                    <a:pt x="1546" y="2214"/>
                  </a:lnTo>
                  <a:cubicBezTo>
                    <a:pt x="1546" y="1507"/>
                    <a:pt x="1811" y="1110"/>
                    <a:pt x="2341" y="1110"/>
                  </a:cubicBezTo>
                  <a:cubicBezTo>
                    <a:pt x="2562" y="1110"/>
                    <a:pt x="2871" y="1242"/>
                    <a:pt x="2959" y="1463"/>
                  </a:cubicBezTo>
                  <a:cubicBezTo>
                    <a:pt x="3136" y="1772"/>
                    <a:pt x="3136" y="2169"/>
                    <a:pt x="3136" y="2567"/>
                  </a:cubicBezTo>
                  <a:lnTo>
                    <a:pt x="3136" y="3097"/>
                  </a:lnTo>
                  <a:cubicBezTo>
                    <a:pt x="2518" y="3317"/>
                    <a:pt x="1988" y="3626"/>
                    <a:pt x="1414" y="3891"/>
                  </a:cubicBezTo>
                  <a:cubicBezTo>
                    <a:pt x="1016" y="4112"/>
                    <a:pt x="707" y="4377"/>
                    <a:pt x="443" y="4774"/>
                  </a:cubicBezTo>
                  <a:cubicBezTo>
                    <a:pt x="133" y="5216"/>
                    <a:pt x="45" y="5702"/>
                    <a:pt x="45" y="6276"/>
                  </a:cubicBezTo>
                  <a:cubicBezTo>
                    <a:pt x="45" y="6585"/>
                    <a:pt x="133" y="6850"/>
                    <a:pt x="266" y="7159"/>
                  </a:cubicBezTo>
                  <a:cubicBezTo>
                    <a:pt x="354" y="7423"/>
                    <a:pt x="575" y="7644"/>
                    <a:pt x="796" y="7821"/>
                  </a:cubicBezTo>
                  <a:cubicBezTo>
                    <a:pt x="1105" y="7953"/>
                    <a:pt x="1370" y="8042"/>
                    <a:pt x="1590" y="8086"/>
                  </a:cubicBezTo>
                  <a:cubicBezTo>
                    <a:pt x="1988" y="8086"/>
                    <a:pt x="2341" y="7909"/>
                    <a:pt x="2650" y="7688"/>
                  </a:cubicBezTo>
                  <a:cubicBezTo>
                    <a:pt x="2915" y="7468"/>
                    <a:pt x="3092" y="7159"/>
                    <a:pt x="3180" y="6805"/>
                  </a:cubicBezTo>
                  <a:cubicBezTo>
                    <a:pt x="3180" y="7070"/>
                    <a:pt x="3224" y="7468"/>
                    <a:pt x="3357" y="7953"/>
                  </a:cubicBezTo>
                  <a:lnTo>
                    <a:pt x="4681" y="7953"/>
                  </a:lnTo>
                  <a:cubicBezTo>
                    <a:pt x="4637" y="7379"/>
                    <a:pt x="4549" y="6717"/>
                    <a:pt x="4549" y="6099"/>
                  </a:cubicBezTo>
                  <a:lnTo>
                    <a:pt x="4549" y="2523"/>
                  </a:lnTo>
                  <a:cubicBezTo>
                    <a:pt x="4637" y="1860"/>
                    <a:pt x="4460" y="1198"/>
                    <a:pt x="4063" y="624"/>
                  </a:cubicBezTo>
                  <a:cubicBezTo>
                    <a:pt x="3658" y="220"/>
                    <a:pt x="3106" y="0"/>
                    <a:pt x="2575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1"/>
            <p:cNvSpPr/>
            <p:nvPr/>
          </p:nvSpPr>
          <p:spPr>
            <a:xfrm>
              <a:off x="3589225" y="3187500"/>
              <a:ext cx="88325" cy="253900"/>
            </a:xfrm>
            <a:custGeom>
              <a:avLst/>
              <a:gdLst/>
              <a:ahLst/>
              <a:cxnLst/>
              <a:rect l="l" t="t" r="r" b="b"/>
              <a:pathLst>
                <a:path w="3533" h="10156" extrusionOk="0">
                  <a:moveTo>
                    <a:pt x="840" y="1"/>
                  </a:moveTo>
                  <a:lnTo>
                    <a:pt x="840" y="2253"/>
                  </a:lnTo>
                  <a:lnTo>
                    <a:pt x="1" y="2253"/>
                  </a:lnTo>
                  <a:lnTo>
                    <a:pt x="1" y="3180"/>
                  </a:lnTo>
                  <a:lnTo>
                    <a:pt x="840" y="3180"/>
                  </a:lnTo>
                  <a:lnTo>
                    <a:pt x="840" y="8257"/>
                  </a:lnTo>
                  <a:cubicBezTo>
                    <a:pt x="795" y="8787"/>
                    <a:pt x="972" y="9273"/>
                    <a:pt x="1237" y="9670"/>
                  </a:cubicBezTo>
                  <a:cubicBezTo>
                    <a:pt x="1546" y="9979"/>
                    <a:pt x="2076" y="10156"/>
                    <a:pt x="2561" y="10156"/>
                  </a:cubicBezTo>
                  <a:cubicBezTo>
                    <a:pt x="2871" y="10112"/>
                    <a:pt x="3224" y="10112"/>
                    <a:pt x="3533" y="10023"/>
                  </a:cubicBezTo>
                  <a:lnTo>
                    <a:pt x="3533" y="9008"/>
                  </a:lnTo>
                  <a:cubicBezTo>
                    <a:pt x="3400" y="9052"/>
                    <a:pt x="3180" y="9052"/>
                    <a:pt x="3003" y="9052"/>
                  </a:cubicBezTo>
                  <a:cubicBezTo>
                    <a:pt x="2951" y="9062"/>
                    <a:pt x="2901" y="9068"/>
                    <a:pt x="2853" y="9068"/>
                  </a:cubicBezTo>
                  <a:cubicBezTo>
                    <a:pt x="2699" y="9068"/>
                    <a:pt x="2564" y="9010"/>
                    <a:pt x="2429" y="8875"/>
                  </a:cubicBezTo>
                  <a:cubicBezTo>
                    <a:pt x="2341" y="8655"/>
                    <a:pt x="2297" y="8434"/>
                    <a:pt x="2297" y="8213"/>
                  </a:cubicBezTo>
                  <a:lnTo>
                    <a:pt x="2297" y="3180"/>
                  </a:lnTo>
                  <a:lnTo>
                    <a:pt x="3533" y="3180"/>
                  </a:lnTo>
                  <a:lnTo>
                    <a:pt x="3533" y="2253"/>
                  </a:lnTo>
                  <a:lnTo>
                    <a:pt x="2297" y="2253"/>
                  </a:lnTo>
                  <a:lnTo>
                    <a:pt x="2297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1"/>
            <p:cNvSpPr/>
            <p:nvPr/>
          </p:nvSpPr>
          <p:spPr>
            <a:xfrm>
              <a:off x="3707325" y="3175375"/>
              <a:ext cx="35350" cy="262725"/>
            </a:xfrm>
            <a:custGeom>
              <a:avLst/>
              <a:gdLst/>
              <a:ahLst/>
              <a:cxnLst/>
              <a:rect l="l" t="t" r="r" b="b"/>
              <a:pathLst>
                <a:path w="1414" h="10509" extrusionOk="0">
                  <a:moveTo>
                    <a:pt x="1" y="0"/>
                  </a:moveTo>
                  <a:lnTo>
                    <a:pt x="1" y="1546"/>
                  </a:lnTo>
                  <a:lnTo>
                    <a:pt x="1414" y="1546"/>
                  </a:lnTo>
                  <a:lnTo>
                    <a:pt x="1414" y="0"/>
                  </a:lnTo>
                  <a:close/>
                  <a:moveTo>
                    <a:pt x="1" y="2693"/>
                  </a:moveTo>
                  <a:lnTo>
                    <a:pt x="1" y="10508"/>
                  </a:lnTo>
                  <a:lnTo>
                    <a:pt x="1414" y="10508"/>
                  </a:lnTo>
                  <a:lnTo>
                    <a:pt x="1414" y="2693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3776875" y="3238700"/>
              <a:ext cx="115925" cy="201475"/>
            </a:xfrm>
            <a:custGeom>
              <a:avLst/>
              <a:gdLst/>
              <a:ahLst/>
              <a:cxnLst/>
              <a:rect l="l" t="t" r="r" b="b"/>
              <a:pathLst>
                <a:path w="4637" h="8059" extrusionOk="0">
                  <a:moveTo>
                    <a:pt x="2313" y="1154"/>
                  </a:moveTo>
                  <a:cubicBezTo>
                    <a:pt x="2517" y="1154"/>
                    <a:pt x="2716" y="1220"/>
                    <a:pt x="2870" y="1353"/>
                  </a:cubicBezTo>
                  <a:cubicBezTo>
                    <a:pt x="3003" y="1529"/>
                    <a:pt x="3091" y="1706"/>
                    <a:pt x="3091" y="1927"/>
                  </a:cubicBezTo>
                  <a:cubicBezTo>
                    <a:pt x="3179" y="2236"/>
                    <a:pt x="3179" y="2545"/>
                    <a:pt x="3179" y="2854"/>
                  </a:cubicBezTo>
                  <a:lnTo>
                    <a:pt x="3179" y="5282"/>
                  </a:lnTo>
                  <a:cubicBezTo>
                    <a:pt x="3179" y="5635"/>
                    <a:pt x="3179" y="5900"/>
                    <a:pt x="3091" y="6209"/>
                  </a:cubicBezTo>
                  <a:cubicBezTo>
                    <a:pt x="3047" y="6430"/>
                    <a:pt x="3003" y="6607"/>
                    <a:pt x="2870" y="6783"/>
                  </a:cubicBezTo>
                  <a:cubicBezTo>
                    <a:pt x="2716" y="6916"/>
                    <a:pt x="2517" y="6982"/>
                    <a:pt x="2313" y="6982"/>
                  </a:cubicBezTo>
                  <a:cubicBezTo>
                    <a:pt x="2109" y="6982"/>
                    <a:pt x="1899" y="6916"/>
                    <a:pt x="1722" y="6783"/>
                  </a:cubicBezTo>
                  <a:cubicBezTo>
                    <a:pt x="1590" y="6607"/>
                    <a:pt x="1502" y="6430"/>
                    <a:pt x="1502" y="6209"/>
                  </a:cubicBezTo>
                  <a:cubicBezTo>
                    <a:pt x="1457" y="5900"/>
                    <a:pt x="1457" y="5635"/>
                    <a:pt x="1457" y="5282"/>
                  </a:cubicBezTo>
                  <a:lnTo>
                    <a:pt x="1457" y="2854"/>
                  </a:lnTo>
                  <a:cubicBezTo>
                    <a:pt x="1457" y="2500"/>
                    <a:pt x="1457" y="2236"/>
                    <a:pt x="1502" y="1927"/>
                  </a:cubicBezTo>
                  <a:cubicBezTo>
                    <a:pt x="1502" y="1706"/>
                    <a:pt x="1590" y="1529"/>
                    <a:pt x="1722" y="1353"/>
                  </a:cubicBezTo>
                  <a:cubicBezTo>
                    <a:pt x="1899" y="1220"/>
                    <a:pt x="2109" y="1154"/>
                    <a:pt x="2313" y="1154"/>
                  </a:cubicBezTo>
                  <a:close/>
                  <a:moveTo>
                    <a:pt x="2307" y="0"/>
                  </a:moveTo>
                  <a:cubicBezTo>
                    <a:pt x="1671" y="0"/>
                    <a:pt x="1043" y="243"/>
                    <a:pt x="574" y="734"/>
                  </a:cubicBezTo>
                  <a:cubicBezTo>
                    <a:pt x="177" y="1397"/>
                    <a:pt x="0" y="2147"/>
                    <a:pt x="89" y="2898"/>
                  </a:cubicBezTo>
                  <a:lnTo>
                    <a:pt x="89" y="5150"/>
                  </a:lnTo>
                  <a:cubicBezTo>
                    <a:pt x="0" y="5944"/>
                    <a:pt x="177" y="6651"/>
                    <a:pt x="574" y="7313"/>
                  </a:cubicBezTo>
                  <a:cubicBezTo>
                    <a:pt x="1055" y="7815"/>
                    <a:pt x="1675" y="8058"/>
                    <a:pt x="2303" y="8058"/>
                  </a:cubicBezTo>
                  <a:cubicBezTo>
                    <a:pt x="2944" y="8058"/>
                    <a:pt x="3593" y="7804"/>
                    <a:pt x="4107" y="7313"/>
                  </a:cubicBezTo>
                  <a:cubicBezTo>
                    <a:pt x="4504" y="6651"/>
                    <a:pt x="4636" y="5944"/>
                    <a:pt x="4592" y="5150"/>
                  </a:cubicBezTo>
                  <a:lnTo>
                    <a:pt x="4592" y="2898"/>
                  </a:lnTo>
                  <a:cubicBezTo>
                    <a:pt x="4636" y="2147"/>
                    <a:pt x="4504" y="1397"/>
                    <a:pt x="4107" y="734"/>
                  </a:cubicBezTo>
                  <a:lnTo>
                    <a:pt x="4062" y="690"/>
                  </a:lnTo>
                  <a:cubicBezTo>
                    <a:pt x="3561" y="232"/>
                    <a:pt x="2929" y="0"/>
                    <a:pt x="2307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3924775" y="3239250"/>
              <a:ext cx="113725" cy="198850"/>
            </a:xfrm>
            <a:custGeom>
              <a:avLst/>
              <a:gdLst/>
              <a:ahLst/>
              <a:cxnLst/>
              <a:rect l="l" t="t" r="r" b="b"/>
              <a:pathLst>
                <a:path w="4549" h="7954" extrusionOk="0">
                  <a:moveTo>
                    <a:pt x="3458" y="0"/>
                  </a:moveTo>
                  <a:cubicBezTo>
                    <a:pt x="3425" y="0"/>
                    <a:pt x="3391" y="2"/>
                    <a:pt x="3356" y="6"/>
                  </a:cubicBezTo>
                  <a:cubicBezTo>
                    <a:pt x="2606" y="94"/>
                    <a:pt x="1943" y="359"/>
                    <a:pt x="1458" y="889"/>
                  </a:cubicBezTo>
                  <a:lnTo>
                    <a:pt x="1458" y="138"/>
                  </a:lnTo>
                  <a:lnTo>
                    <a:pt x="1" y="138"/>
                  </a:lnTo>
                  <a:lnTo>
                    <a:pt x="45" y="7909"/>
                  </a:lnTo>
                  <a:lnTo>
                    <a:pt x="1502" y="7909"/>
                  </a:lnTo>
                  <a:lnTo>
                    <a:pt x="1502" y="1640"/>
                  </a:lnTo>
                  <a:cubicBezTo>
                    <a:pt x="1767" y="1331"/>
                    <a:pt x="2120" y="1154"/>
                    <a:pt x="2473" y="1110"/>
                  </a:cubicBezTo>
                  <a:cubicBezTo>
                    <a:pt x="2694" y="1110"/>
                    <a:pt x="2871" y="1198"/>
                    <a:pt x="3003" y="1331"/>
                  </a:cubicBezTo>
                  <a:cubicBezTo>
                    <a:pt x="3047" y="1551"/>
                    <a:pt x="3091" y="1772"/>
                    <a:pt x="3091" y="1993"/>
                  </a:cubicBezTo>
                  <a:lnTo>
                    <a:pt x="3091" y="7953"/>
                  </a:lnTo>
                  <a:lnTo>
                    <a:pt x="4548" y="7953"/>
                  </a:lnTo>
                  <a:lnTo>
                    <a:pt x="4548" y="1640"/>
                  </a:lnTo>
                  <a:cubicBezTo>
                    <a:pt x="4548" y="1198"/>
                    <a:pt x="4416" y="801"/>
                    <a:pt x="4239" y="448"/>
                  </a:cubicBezTo>
                  <a:cubicBezTo>
                    <a:pt x="4118" y="205"/>
                    <a:pt x="3813" y="0"/>
                    <a:pt x="3458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4062750" y="3238150"/>
              <a:ext cx="109300" cy="200500"/>
            </a:xfrm>
            <a:custGeom>
              <a:avLst/>
              <a:gdLst/>
              <a:ahLst/>
              <a:cxnLst/>
              <a:rect l="l" t="t" r="r" b="b"/>
              <a:pathLst>
                <a:path w="4372" h="8020" extrusionOk="0">
                  <a:moveTo>
                    <a:pt x="2071" y="0"/>
                  </a:moveTo>
                  <a:cubicBezTo>
                    <a:pt x="1581" y="0"/>
                    <a:pt x="1070" y="209"/>
                    <a:pt x="707" y="492"/>
                  </a:cubicBezTo>
                  <a:cubicBezTo>
                    <a:pt x="354" y="889"/>
                    <a:pt x="89" y="1375"/>
                    <a:pt x="177" y="1949"/>
                  </a:cubicBezTo>
                  <a:cubicBezTo>
                    <a:pt x="177" y="2346"/>
                    <a:pt x="266" y="2655"/>
                    <a:pt x="442" y="3008"/>
                  </a:cubicBezTo>
                  <a:cubicBezTo>
                    <a:pt x="619" y="3317"/>
                    <a:pt x="884" y="3582"/>
                    <a:pt x="1149" y="3803"/>
                  </a:cubicBezTo>
                  <a:lnTo>
                    <a:pt x="2473" y="4995"/>
                  </a:lnTo>
                  <a:cubicBezTo>
                    <a:pt x="2826" y="5260"/>
                    <a:pt x="3047" y="5701"/>
                    <a:pt x="3091" y="6143"/>
                  </a:cubicBezTo>
                  <a:cubicBezTo>
                    <a:pt x="3136" y="6364"/>
                    <a:pt x="3047" y="6584"/>
                    <a:pt x="2871" y="6717"/>
                  </a:cubicBezTo>
                  <a:cubicBezTo>
                    <a:pt x="2694" y="6894"/>
                    <a:pt x="2473" y="6982"/>
                    <a:pt x="2252" y="6982"/>
                  </a:cubicBezTo>
                  <a:cubicBezTo>
                    <a:pt x="1988" y="6982"/>
                    <a:pt x="1723" y="6805"/>
                    <a:pt x="1546" y="6584"/>
                  </a:cubicBezTo>
                  <a:cubicBezTo>
                    <a:pt x="1369" y="6231"/>
                    <a:pt x="1281" y="5878"/>
                    <a:pt x="1193" y="5481"/>
                  </a:cubicBezTo>
                  <a:lnTo>
                    <a:pt x="1" y="5878"/>
                  </a:lnTo>
                  <a:cubicBezTo>
                    <a:pt x="1" y="6452"/>
                    <a:pt x="266" y="7026"/>
                    <a:pt x="663" y="7467"/>
                  </a:cubicBezTo>
                  <a:cubicBezTo>
                    <a:pt x="1031" y="7835"/>
                    <a:pt x="1491" y="8019"/>
                    <a:pt x="1915" y="8019"/>
                  </a:cubicBezTo>
                  <a:cubicBezTo>
                    <a:pt x="2000" y="8019"/>
                    <a:pt x="2083" y="8012"/>
                    <a:pt x="2164" y="7997"/>
                  </a:cubicBezTo>
                  <a:cubicBezTo>
                    <a:pt x="2269" y="8012"/>
                    <a:pt x="2371" y="8020"/>
                    <a:pt x="2470" y="8020"/>
                  </a:cubicBezTo>
                  <a:cubicBezTo>
                    <a:pt x="2959" y="8020"/>
                    <a:pt x="3387" y="7842"/>
                    <a:pt x="3754" y="7512"/>
                  </a:cubicBezTo>
                  <a:cubicBezTo>
                    <a:pt x="4151" y="7114"/>
                    <a:pt x="4372" y="6584"/>
                    <a:pt x="4328" y="6010"/>
                  </a:cubicBezTo>
                  <a:cubicBezTo>
                    <a:pt x="4372" y="5657"/>
                    <a:pt x="4239" y="5216"/>
                    <a:pt x="4019" y="4863"/>
                  </a:cubicBezTo>
                  <a:cubicBezTo>
                    <a:pt x="3798" y="4553"/>
                    <a:pt x="3533" y="4200"/>
                    <a:pt x="3224" y="3935"/>
                  </a:cubicBezTo>
                  <a:lnTo>
                    <a:pt x="1811" y="2655"/>
                  </a:lnTo>
                  <a:cubicBezTo>
                    <a:pt x="1590" y="2478"/>
                    <a:pt x="1458" y="2213"/>
                    <a:pt x="1458" y="1904"/>
                  </a:cubicBezTo>
                  <a:cubicBezTo>
                    <a:pt x="1458" y="1684"/>
                    <a:pt x="1502" y="1507"/>
                    <a:pt x="1679" y="1330"/>
                  </a:cubicBezTo>
                  <a:cubicBezTo>
                    <a:pt x="1811" y="1154"/>
                    <a:pt x="1988" y="1110"/>
                    <a:pt x="2208" y="1110"/>
                  </a:cubicBezTo>
                  <a:cubicBezTo>
                    <a:pt x="2473" y="1110"/>
                    <a:pt x="2782" y="1242"/>
                    <a:pt x="2871" y="1463"/>
                  </a:cubicBezTo>
                  <a:cubicBezTo>
                    <a:pt x="3047" y="1728"/>
                    <a:pt x="3136" y="2125"/>
                    <a:pt x="3224" y="2434"/>
                  </a:cubicBezTo>
                  <a:lnTo>
                    <a:pt x="4195" y="2037"/>
                  </a:lnTo>
                  <a:cubicBezTo>
                    <a:pt x="4151" y="1507"/>
                    <a:pt x="3930" y="977"/>
                    <a:pt x="3577" y="580"/>
                  </a:cubicBezTo>
                  <a:cubicBezTo>
                    <a:pt x="3294" y="216"/>
                    <a:pt x="2863" y="0"/>
                    <a:pt x="2352" y="0"/>
                  </a:cubicBezTo>
                  <a:cubicBezTo>
                    <a:pt x="2305" y="0"/>
                    <a:pt x="2257" y="2"/>
                    <a:pt x="2208" y="6"/>
                  </a:cubicBezTo>
                  <a:cubicBezTo>
                    <a:pt x="2163" y="2"/>
                    <a:pt x="2117" y="0"/>
                    <a:pt x="2071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1"/>
            <p:cNvSpPr/>
            <p:nvPr/>
          </p:nvSpPr>
          <p:spPr>
            <a:xfrm>
              <a:off x="4264750" y="3173150"/>
              <a:ext cx="89425" cy="263850"/>
            </a:xfrm>
            <a:custGeom>
              <a:avLst/>
              <a:gdLst/>
              <a:ahLst/>
              <a:cxnLst/>
              <a:rect l="l" t="t" r="r" b="b"/>
              <a:pathLst>
                <a:path w="3577" h="10554" extrusionOk="0">
                  <a:moveTo>
                    <a:pt x="2605" y="1"/>
                  </a:moveTo>
                  <a:cubicBezTo>
                    <a:pt x="2252" y="1"/>
                    <a:pt x="1855" y="45"/>
                    <a:pt x="1502" y="266"/>
                  </a:cubicBezTo>
                  <a:cubicBezTo>
                    <a:pt x="1237" y="487"/>
                    <a:pt x="1104" y="707"/>
                    <a:pt x="1016" y="1061"/>
                  </a:cubicBezTo>
                  <a:cubicBezTo>
                    <a:pt x="972" y="1502"/>
                    <a:pt x="928" y="1944"/>
                    <a:pt x="928" y="2385"/>
                  </a:cubicBezTo>
                  <a:lnTo>
                    <a:pt x="928" y="2782"/>
                  </a:lnTo>
                  <a:lnTo>
                    <a:pt x="1" y="2782"/>
                  </a:lnTo>
                  <a:lnTo>
                    <a:pt x="1" y="3842"/>
                  </a:lnTo>
                  <a:lnTo>
                    <a:pt x="928" y="3842"/>
                  </a:lnTo>
                  <a:lnTo>
                    <a:pt x="928" y="10553"/>
                  </a:lnTo>
                  <a:lnTo>
                    <a:pt x="2341" y="10553"/>
                  </a:lnTo>
                  <a:lnTo>
                    <a:pt x="2341" y="3842"/>
                  </a:lnTo>
                  <a:lnTo>
                    <a:pt x="3533" y="3842"/>
                  </a:lnTo>
                  <a:lnTo>
                    <a:pt x="3533" y="2738"/>
                  </a:lnTo>
                  <a:lnTo>
                    <a:pt x="2341" y="2738"/>
                  </a:lnTo>
                  <a:lnTo>
                    <a:pt x="2341" y="2076"/>
                  </a:lnTo>
                  <a:cubicBezTo>
                    <a:pt x="2296" y="1767"/>
                    <a:pt x="2341" y="1502"/>
                    <a:pt x="2473" y="1281"/>
                  </a:cubicBezTo>
                  <a:cubicBezTo>
                    <a:pt x="2605" y="1105"/>
                    <a:pt x="2782" y="1061"/>
                    <a:pt x="3003" y="1061"/>
                  </a:cubicBezTo>
                  <a:cubicBezTo>
                    <a:pt x="3135" y="1105"/>
                    <a:pt x="3179" y="1105"/>
                    <a:pt x="3268" y="1105"/>
                  </a:cubicBezTo>
                  <a:lnTo>
                    <a:pt x="3577" y="1149"/>
                  </a:lnTo>
                  <a:lnTo>
                    <a:pt x="3577" y="45"/>
                  </a:lnTo>
                  <a:cubicBezTo>
                    <a:pt x="3135" y="1"/>
                    <a:pt x="2826" y="1"/>
                    <a:pt x="2605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4368500" y="3238700"/>
              <a:ext cx="117025" cy="201475"/>
            </a:xfrm>
            <a:custGeom>
              <a:avLst/>
              <a:gdLst/>
              <a:ahLst/>
              <a:cxnLst/>
              <a:rect l="l" t="t" r="r" b="b"/>
              <a:pathLst>
                <a:path w="4681" h="8059" extrusionOk="0">
                  <a:moveTo>
                    <a:pt x="2341" y="1132"/>
                  </a:moveTo>
                  <a:cubicBezTo>
                    <a:pt x="2562" y="1132"/>
                    <a:pt x="2738" y="1220"/>
                    <a:pt x="2915" y="1353"/>
                  </a:cubicBezTo>
                  <a:cubicBezTo>
                    <a:pt x="3003" y="1529"/>
                    <a:pt x="3136" y="1706"/>
                    <a:pt x="3136" y="1927"/>
                  </a:cubicBezTo>
                  <a:cubicBezTo>
                    <a:pt x="3180" y="2236"/>
                    <a:pt x="3180" y="2545"/>
                    <a:pt x="3180" y="2854"/>
                  </a:cubicBezTo>
                  <a:lnTo>
                    <a:pt x="3180" y="5282"/>
                  </a:lnTo>
                  <a:cubicBezTo>
                    <a:pt x="3180" y="5635"/>
                    <a:pt x="3180" y="5900"/>
                    <a:pt x="3136" y="6209"/>
                  </a:cubicBezTo>
                  <a:cubicBezTo>
                    <a:pt x="3136" y="6430"/>
                    <a:pt x="3003" y="6607"/>
                    <a:pt x="2915" y="6783"/>
                  </a:cubicBezTo>
                  <a:cubicBezTo>
                    <a:pt x="2782" y="6960"/>
                    <a:pt x="2562" y="7004"/>
                    <a:pt x="2341" y="7004"/>
                  </a:cubicBezTo>
                  <a:cubicBezTo>
                    <a:pt x="2120" y="7004"/>
                    <a:pt x="1943" y="6960"/>
                    <a:pt x="1811" y="6783"/>
                  </a:cubicBezTo>
                  <a:cubicBezTo>
                    <a:pt x="1679" y="6607"/>
                    <a:pt x="1590" y="6430"/>
                    <a:pt x="1590" y="6209"/>
                  </a:cubicBezTo>
                  <a:cubicBezTo>
                    <a:pt x="1502" y="5900"/>
                    <a:pt x="1502" y="5635"/>
                    <a:pt x="1502" y="5282"/>
                  </a:cubicBezTo>
                  <a:lnTo>
                    <a:pt x="1502" y="2854"/>
                  </a:lnTo>
                  <a:cubicBezTo>
                    <a:pt x="1502" y="2500"/>
                    <a:pt x="1502" y="2236"/>
                    <a:pt x="1590" y="1927"/>
                  </a:cubicBezTo>
                  <a:cubicBezTo>
                    <a:pt x="1590" y="1706"/>
                    <a:pt x="1679" y="1529"/>
                    <a:pt x="1811" y="1353"/>
                  </a:cubicBezTo>
                  <a:cubicBezTo>
                    <a:pt x="1943" y="1176"/>
                    <a:pt x="2120" y="1132"/>
                    <a:pt x="2341" y="1132"/>
                  </a:cubicBezTo>
                  <a:close/>
                  <a:moveTo>
                    <a:pt x="2308" y="0"/>
                  </a:moveTo>
                  <a:cubicBezTo>
                    <a:pt x="1671" y="0"/>
                    <a:pt x="1044" y="243"/>
                    <a:pt x="575" y="734"/>
                  </a:cubicBezTo>
                  <a:cubicBezTo>
                    <a:pt x="177" y="1397"/>
                    <a:pt x="1" y="2147"/>
                    <a:pt x="89" y="2898"/>
                  </a:cubicBezTo>
                  <a:lnTo>
                    <a:pt x="89" y="5150"/>
                  </a:lnTo>
                  <a:cubicBezTo>
                    <a:pt x="1" y="5944"/>
                    <a:pt x="177" y="6651"/>
                    <a:pt x="575" y="7313"/>
                  </a:cubicBezTo>
                  <a:cubicBezTo>
                    <a:pt x="1077" y="7815"/>
                    <a:pt x="1719" y="8058"/>
                    <a:pt x="2353" y="8058"/>
                  </a:cubicBezTo>
                  <a:cubicBezTo>
                    <a:pt x="3000" y="8058"/>
                    <a:pt x="3638" y="7804"/>
                    <a:pt x="4107" y="7313"/>
                  </a:cubicBezTo>
                  <a:cubicBezTo>
                    <a:pt x="4504" y="6651"/>
                    <a:pt x="4681" y="5944"/>
                    <a:pt x="4593" y="5150"/>
                  </a:cubicBezTo>
                  <a:lnTo>
                    <a:pt x="4593" y="2898"/>
                  </a:lnTo>
                  <a:cubicBezTo>
                    <a:pt x="4681" y="2147"/>
                    <a:pt x="4504" y="1397"/>
                    <a:pt x="4107" y="734"/>
                  </a:cubicBezTo>
                  <a:lnTo>
                    <a:pt x="4063" y="690"/>
                  </a:lnTo>
                  <a:cubicBezTo>
                    <a:pt x="3561" y="232"/>
                    <a:pt x="2930" y="0"/>
                    <a:pt x="2308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1"/>
            <p:cNvSpPr/>
            <p:nvPr/>
          </p:nvSpPr>
          <p:spPr>
            <a:xfrm>
              <a:off x="4518625" y="3239375"/>
              <a:ext cx="83900" cy="198725"/>
            </a:xfrm>
            <a:custGeom>
              <a:avLst/>
              <a:gdLst/>
              <a:ahLst/>
              <a:cxnLst/>
              <a:rect l="l" t="t" r="r" b="b"/>
              <a:pathLst>
                <a:path w="3356" h="7949" extrusionOk="0">
                  <a:moveTo>
                    <a:pt x="3135" y="1"/>
                  </a:moveTo>
                  <a:cubicBezTo>
                    <a:pt x="2870" y="1"/>
                    <a:pt x="2517" y="133"/>
                    <a:pt x="2252" y="266"/>
                  </a:cubicBezTo>
                  <a:cubicBezTo>
                    <a:pt x="1899" y="575"/>
                    <a:pt x="1634" y="840"/>
                    <a:pt x="1413" y="1237"/>
                  </a:cubicBezTo>
                  <a:lnTo>
                    <a:pt x="1413" y="133"/>
                  </a:lnTo>
                  <a:lnTo>
                    <a:pt x="0" y="133"/>
                  </a:lnTo>
                  <a:lnTo>
                    <a:pt x="0" y="7948"/>
                  </a:lnTo>
                  <a:lnTo>
                    <a:pt x="1413" y="7948"/>
                  </a:lnTo>
                  <a:lnTo>
                    <a:pt x="1413" y="2209"/>
                  </a:lnTo>
                  <a:cubicBezTo>
                    <a:pt x="1546" y="1944"/>
                    <a:pt x="1766" y="1767"/>
                    <a:pt x="1987" y="1635"/>
                  </a:cubicBezTo>
                  <a:cubicBezTo>
                    <a:pt x="2120" y="1502"/>
                    <a:pt x="2340" y="1458"/>
                    <a:pt x="2561" y="1458"/>
                  </a:cubicBezTo>
                  <a:cubicBezTo>
                    <a:pt x="2870" y="1458"/>
                    <a:pt x="3091" y="1502"/>
                    <a:pt x="3356" y="1635"/>
                  </a:cubicBezTo>
                  <a:lnTo>
                    <a:pt x="3356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1"/>
            <p:cNvSpPr/>
            <p:nvPr/>
          </p:nvSpPr>
          <p:spPr>
            <a:xfrm>
              <a:off x="4704050" y="3163950"/>
              <a:ext cx="138000" cy="273050"/>
            </a:xfrm>
            <a:custGeom>
              <a:avLst/>
              <a:gdLst/>
              <a:ahLst/>
              <a:cxnLst/>
              <a:rect l="l" t="t" r="r" b="b"/>
              <a:pathLst>
                <a:path w="5520" h="10922" extrusionOk="0">
                  <a:moveTo>
                    <a:pt x="2341" y="1075"/>
                  </a:moveTo>
                  <a:cubicBezTo>
                    <a:pt x="2650" y="1075"/>
                    <a:pt x="3047" y="1164"/>
                    <a:pt x="3445" y="1252"/>
                  </a:cubicBezTo>
                  <a:cubicBezTo>
                    <a:pt x="3710" y="1384"/>
                    <a:pt x="3886" y="1605"/>
                    <a:pt x="3930" y="1826"/>
                  </a:cubicBezTo>
                  <a:cubicBezTo>
                    <a:pt x="4063" y="2179"/>
                    <a:pt x="4063" y="2621"/>
                    <a:pt x="4063" y="3018"/>
                  </a:cubicBezTo>
                  <a:cubicBezTo>
                    <a:pt x="4063" y="3371"/>
                    <a:pt x="3975" y="3769"/>
                    <a:pt x="3886" y="4078"/>
                  </a:cubicBezTo>
                  <a:cubicBezTo>
                    <a:pt x="3754" y="4298"/>
                    <a:pt x="3533" y="4475"/>
                    <a:pt x="3312" y="4563"/>
                  </a:cubicBezTo>
                  <a:cubicBezTo>
                    <a:pt x="3003" y="4696"/>
                    <a:pt x="2606" y="4740"/>
                    <a:pt x="2297" y="4740"/>
                  </a:cubicBezTo>
                  <a:lnTo>
                    <a:pt x="1635" y="4740"/>
                  </a:lnTo>
                  <a:lnTo>
                    <a:pt x="1635" y="1075"/>
                  </a:lnTo>
                  <a:close/>
                  <a:moveTo>
                    <a:pt x="3040" y="1"/>
                  </a:moveTo>
                  <a:cubicBezTo>
                    <a:pt x="2954" y="1"/>
                    <a:pt x="2868" y="6"/>
                    <a:pt x="2782" y="16"/>
                  </a:cubicBezTo>
                  <a:lnTo>
                    <a:pt x="1" y="16"/>
                  </a:lnTo>
                  <a:lnTo>
                    <a:pt x="1" y="10921"/>
                  </a:lnTo>
                  <a:lnTo>
                    <a:pt x="1546" y="10921"/>
                  </a:lnTo>
                  <a:lnTo>
                    <a:pt x="1546" y="5844"/>
                  </a:lnTo>
                  <a:lnTo>
                    <a:pt x="2782" y="5844"/>
                  </a:lnTo>
                  <a:cubicBezTo>
                    <a:pt x="2841" y="5847"/>
                    <a:pt x="2899" y="5849"/>
                    <a:pt x="2958" y="5849"/>
                  </a:cubicBezTo>
                  <a:cubicBezTo>
                    <a:pt x="3605" y="5849"/>
                    <a:pt x="4243" y="5623"/>
                    <a:pt x="4769" y="5137"/>
                  </a:cubicBezTo>
                  <a:cubicBezTo>
                    <a:pt x="5255" y="4519"/>
                    <a:pt x="5520" y="3813"/>
                    <a:pt x="5476" y="3018"/>
                  </a:cubicBezTo>
                  <a:cubicBezTo>
                    <a:pt x="5520" y="2223"/>
                    <a:pt x="5299" y="1429"/>
                    <a:pt x="4813" y="766"/>
                  </a:cubicBezTo>
                  <a:cubicBezTo>
                    <a:pt x="4383" y="297"/>
                    <a:pt x="3710" y="1"/>
                    <a:pt x="3040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1"/>
            <p:cNvSpPr/>
            <p:nvPr/>
          </p:nvSpPr>
          <p:spPr>
            <a:xfrm>
              <a:off x="4864100" y="3239375"/>
              <a:ext cx="86125" cy="198725"/>
            </a:xfrm>
            <a:custGeom>
              <a:avLst/>
              <a:gdLst/>
              <a:ahLst/>
              <a:cxnLst/>
              <a:rect l="l" t="t" r="r" b="b"/>
              <a:pathLst>
                <a:path w="3445" h="7949" extrusionOk="0">
                  <a:moveTo>
                    <a:pt x="3224" y="1"/>
                  </a:moveTo>
                  <a:cubicBezTo>
                    <a:pt x="2959" y="1"/>
                    <a:pt x="2606" y="133"/>
                    <a:pt x="2341" y="266"/>
                  </a:cubicBezTo>
                  <a:cubicBezTo>
                    <a:pt x="1988" y="575"/>
                    <a:pt x="1723" y="840"/>
                    <a:pt x="1502" y="1237"/>
                  </a:cubicBezTo>
                  <a:lnTo>
                    <a:pt x="1502" y="133"/>
                  </a:lnTo>
                  <a:lnTo>
                    <a:pt x="89" y="133"/>
                  </a:lnTo>
                  <a:lnTo>
                    <a:pt x="1" y="7948"/>
                  </a:lnTo>
                  <a:lnTo>
                    <a:pt x="1458" y="7948"/>
                  </a:lnTo>
                  <a:lnTo>
                    <a:pt x="1458" y="2209"/>
                  </a:lnTo>
                  <a:cubicBezTo>
                    <a:pt x="1546" y="1944"/>
                    <a:pt x="1767" y="1767"/>
                    <a:pt x="1988" y="1635"/>
                  </a:cubicBezTo>
                  <a:cubicBezTo>
                    <a:pt x="2164" y="1502"/>
                    <a:pt x="2385" y="1458"/>
                    <a:pt x="2606" y="1458"/>
                  </a:cubicBezTo>
                  <a:cubicBezTo>
                    <a:pt x="2871" y="1458"/>
                    <a:pt x="3180" y="1502"/>
                    <a:pt x="3445" y="1635"/>
                  </a:cubicBezTo>
                  <a:lnTo>
                    <a:pt x="3445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1"/>
            <p:cNvSpPr/>
            <p:nvPr/>
          </p:nvSpPr>
          <p:spPr>
            <a:xfrm>
              <a:off x="4967875" y="3238700"/>
              <a:ext cx="119225" cy="201475"/>
            </a:xfrm>
            <a:custGeom>
              <a:avLst/>
              <a:gdLst/>
              <a:ahLst/>
              <a:cxnLst/>
              <a:rect l="l" t="t" r="r" b="b"/>
              <a:pathLst>
                <a:path w="4769" h="8059" extrusionOk="0">
                  <a:moveTo>
                    <a:pt x="2384" y="1132"/>
                  </a:moveTo>
                  <a:cubicBezTo>
                    <a:pt x="2605" y="1132"/>
                    <a:pt x="2782" y="1220"/>
                    <a:pt x="2914" y="1353"/>
                  </a:cubicBezTo>
                  <a:cubicBezTo>
                    <a:pt x="3047" y="1529"/>
                    <a:pt x="3135" y="1706"/>
                    <a:pt x="3135" y="1927"/>
                  </a:cubicBezTo>
                  <a:cubicBezTo>
                    <a:pt x="3223" y="2236"/>
                    <a:pt x="3223" y="2545"/>
                    <a:pt x="3223" y="2854"/>
                  </a:cubicBezTo>
                  <a:lnTo>
                    <a:pt x="3223" y="5282"/>
                  </a:lnTo>
                  <a:cubicBezTo>
                    <a:pt x="3223" y="5635"/>
                    <a:pt x="3223" y="5900"/>
                    <a:pt x="3135" y="6209"/>
                  </a:cubicBezTo>
                  <a:cubicBezTo>
                    <a:pt x="3091" y="6430"/>
                    <a:pt x="3047" y="6607"/>
                    <a:pt x="2914" y="6783"/>
                  </a:cubicBezTo>
                  <a:cubicBezTo>
                    <a:pt x="2826" y="6960"/>
                    <a:pt x="2605" y="7004"/>
                    <a:pt x="2384" y="7004"/>
                  </a:cubicBezTo>
                  <a:cubicBezTo>
                    <a:pt x="2164" y="7004"/>
                    <a:pt x="1987" y="6960"/>
                    <a:pt x="1810" y="6783"/>
                  </a:cubicBezTo>
                  <a:cubicBezTo>
                    <a:pt x="1722" y="6607"/>
                    <a:pt x="1590" y="6430"/>
                    <a:pt x="1590" y="6209"/>
                  </a:cubicBezTo>
                  <a:cubicBezTo>
                    <a:pt x="1545" y="5900"/>
                    <a:pt x="1545" y="5635"/>
                    <a:pt x="1545" y="5282"/>
                  </a:cubicBezTo>
                  <a:lnTo>
                    <a:pt x="1545" y="2854"/>
                  </a:lnTo>
                  <a:cubicBezTo>
                    <a:pt x="1545" y="2500"/>
                    <a:pt x="1545" y="2236"/>
                    <a:pt x="1590" y="1927"/>
                  </a:cubicBezTo>
                  <a:cubicBezTo>
                    <a:pt x="1590" y="1706"/>
                    <a:pt x="1722" y="1529"/>
                    <a:pt x="1810" y="1353"/>
                  </a:cubicBezTo>
                  <a:cubicBezTo>
                    <a:pt x="1987" y="1176"/>
                    <a:pt x="2164" y="1132"/>
                    <a:pt x="2384" y="1132"/>
                  </a:cubicBezTo>
                  <a:close/>
                  <a:moveTo>
                    <a:pt x="2351" y="0"/>
                  </a:moveTo>
                  <a:cubicBezTo>
                    <a:pt x="1714" y="0"/>
                    <a:pt x="1087" y="243"/>
                    <a:pt x="618" y="734"/>
                  </a:cubicBezTo>
                  <a:cubicBezTo>
                    <a:pt x="177" y="1397"/>
                    <a:pt x="0" y="2147"/>
                    <a:pt x="44" y="2898"/>
                  </a:cubicBezTo>
                  <a:lnTo>
                    <a:pt x="44" y="5150"/>
                  </a:lnTo>
                  <a:cubicBezTo>
                    <a:pt x="44" y="5944"/>
                    <a:pt x="221" y="6651"/>
                    <a:pt x="618" y="7313"/>
                  </a:cubicBezTo>
                  <a:cubicBezTo>
                    <a:pt x="1099" y="7815"/>
                    <a:pt x="1719" y="8058"/>
                    <a:pt x="2347" y="8058"/>
                  </a:cubicBezTo>
                  <a:cubicBezTo>
                    <a:pt x="2988" y="8058"/>
                    <a:pt x="3637" y="7804"/>
                    <a:pt x="4150" y="7313"/>
                  </a:cubicBezTo>
                  <a:cubicBezTo>
                    <a:pt x="4592" y="6651"/>
                    <a:pt x="4769" y="5944"/>
                    <a:pt x="4680" y="5150"/>
                  </a:cubicBezTo>
                  <a:lnTo>
                    <a:pt x="4680" y="2898"/>
                  </a:lnTo>
                  <a:cubicBezTo>
                    <a:pt x="4680" y="2147"/>
                    <a:pt x="4548" y="1397"/>
                    <a:pt x="4150" y="734"/>
                  </a:cubicBezTo>
                  <a:lnTo>
                    <a:pt x="4106" y="690"/>
                  </a:lnTo>
                  <a:cubicBezTo>
                    <a:pt x="3604" y="232"/>
                    <a:pt x="2973" y="0"/>
                    <a:pt x="2351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1"/>
            <p:cNvSpPr/>
            <p:nvPr/>
          </p:nvSpPr>
          <p:spPr>
            <a:xfrm>
              <a:off x="5104725" y="3173150"/>
              <a:ext cx="89450" cy="263850"/>
            </a:xfrm>
            <a:custGeom>
              <a:avLst/>
              <a:gdLst/>
              <a:ahLst/>
              <a:cxnLst/>
              <a:rect l="l" t="t" r="r" b="b"/>
              <a:pathLst>
                <a:path w="3578" h="10554" extrusionOk="0">
                  <a:moveTo>
                    <a:pt x="2650" y="1"/>
                  </a:moveTo>
                  <a:cubicBezTo>
                    <a:pt x="2253" y="1"/>
                    <a:pt x="1855" y="45"/>
                    <a:pt x="1546" y="266"/>
                  </a:cubicBezTo>
                  <a:cubicBezTo>
                    <a:pt x="1237" y="487"/>
                    <a:pt x="1105" y="707"/>
                    <a:pt x="1061" y="1061"/>
                  </a:cubicBezTo>
                  <a:cubicBezTo>
                    <a:pt x="972" y="1502"/>
                    <a:pt x="928" y="1944"/>
                    <a:pt x="928" y="2385"/>
                  </a:cubicBezTo>
                  <a:lnTo>
                    <a:pt x="928" y="2782"/>
                  </a:lnTo>
                  <a:lnTo>
                    <a:pt x="1" y="2782"/>
                  </a:lnTo>
                  <a:lnTo>
                    <a:pt x="1" y="3842"/>
                  </a:lnTo>
                  <a:lnTo>
                    <a:pt x="928" y="3842"/>
                  </a:lnTo>
                  <a:lnTo>
                    <a:pt x="928" y="10553"/>
                  </a:lnTo>
                  <a:lnTo>
                    <a:pt x="2385" y="10553"/>
                  </a:lnTo>
                  <a:lnTo>
                    <a:pt x="2385" y="3842"/>
                  </a:lnTo>
                  <a:lnTo>
                    <a:pt x="3533" y="3842"/>
                  </a:lnTo>
                  <a:lnTo>
                    <a:pt x="3533" y="2650"/>
                  </a:lnTo>
                  <a:lnTo>
                    <a:pt x="2341" y="2650"/>
                  </a:lnTo>
                  <a:lnTo>
                    <a:pt x="2341" y="1988"/>
                  </a:lnTo>
                  <a:cubicBezTo>
                    <a:pt x="2341" y="1767"/>
                    <a:pt x="2429" y="1502"/>
                    <a:pt x="2518" y="1281"/>
                  </a:cubicBezTo>
                  <a:cubicBezTo>
                    <a:pt x="2650" y="1105"/>
                    <a:pt x="2783" y="1061"/>
                    <a:pt x="3003" y="1061"/>
                  </a:cubicBezTo>
                  <a:cubicBezTo>
                    <a:pt x="3136" y="1105"/>
                    <a:pt x="3180" y="1105"/>
                    <a:pt x="3312" y="1105"/>
                  </a:cubicBezTo>
                  <a:lnTo>
                    <a:pt x="3577" y="1149"/>
                  </a:lnTo>
                  <a:lnTo>
                    <a:pt x="3577" y="45"/>
                  </a:lnTo>
                  <a:cubicBezTo>
                    <a:pt x="3180" y="1"/>
                    <a:pt x="2871" y="1"/>
                    <a:pt x="2650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1"/>
            <p:cNvSpPr/>
            <p:nvPr/>
          </p:nvSpPr>
          <p:spPr>
            <a:xfrm>
              <a:off x="5208500" y="3238125"/>
              <a:ext cx="115925" cy="201275"/>
            </a:xfrm>
            <a:custGeom>
              <a:avLst/>
              <a:gdLst/>
              <a:ahLst/>
              <a:cxnLst/>
              <a:rect l="l" t="t" r="r" b="b"/>
              <a:pathLst>
                <a:path w="4637" h="8051" extrusionOk="0">
                  <a:moveTo>
                    <a:pt x="2435" y="1104"/>
                  </a:moveTo>
                  <a:cubicBezTo>
                    <a:pt x="2703" y="1104"/>
                    <a:pt x="2923" y="1266"/>
                    <a:pt x="3003" y="1464"/>
                  </a:cubicBezTo>
                  <a:cubicBezTo>
                    <a:pt x="3135" y="1817"/>
                    <a:pt x="3179" y="2214"/>
                    <a:pt x="3179" y="2612"/>
                  </a:cubicBezTo>
                  <a:lnTo>
                    <a:pt x="3179" y="3318"/>
                  </a:lnTo>
                  <a:lnTo>
                    <a:pt x="1457" y="3318"/>
                  </a:lnTo>
                  <a:lnTo>
                    <a:pt x="1457" y="2877"/>
                  </a:lnTo>
                  <a:cubicBezTo>
                    <a:pt x="1457" y="2568"/>
                    <a:pt x="1457" y="2170"/>
                    <a:pt x="1546" y="1817"/>
                  </a:cubicBezTo>
                  <a:cubicBezTo>
                    <a:pt x="1590" y="1596"/>
                    <a:pt x="1634" y="1464"/>
                    <a:pt x="1810" y="1287"/>
                  </a:cubicBezTo>
                  <a:cubicBezTo>
                    <a:pt x="1987" y="1155"/>
                    <a:pt x="2120" y="1111"/>
                    <a:pt x="2340" y="1111"/>
                  </a:cubicBezTo>
                  <a:cubicBezTo>
                    <a:pt x="2373" y="1106"/>
                    <a:pt x="2404" y="1104"/>
                    <a:pt x="2435" y="1104"/>
                  </a:cubicBezTo>
                  <a:close/>
                  <a:moveTo>
                    <a:pt x="2503" y="0"/>
                  </a:moveTo>
                  <a:cubicBezTo>
                    <a:pt x="2449" y="0"/>
                    <a:pt x="2395" y="2"/>
                    <a:pt x="2340" y="7"/>
                  </a:cubicBezTo>
                  <a:cubicBezTo>
                    <a:pt x="2290" y="4"/>
                    <a:pt x="2240" y="2"/>
                    <a:pt x="2190" y="2"/>
                  </a:cubicBezTo>
                  <a:cubicBezTo>
                    <a:pt x="1540" y="2"/>
                    <a:pt x="940" y="269"/>
                    <a:pt x="530" y="802"/>
                  </a:cubicBezTo>
                  <a:cubicBezTo>
                    <a:pt x="133" y="1508"/>
                    <a:pt x="0" y="2347"/>
                    <a:pt x="44" y="3142"/>
                  </a:cubicBezTo>
                  <a:lnTo>
                    <a:pt x="44" y="4996"/>
                  </a:lnTo>
                  <a:cubicBezTo>
                    <a:pt x="44" y="5570"/>
                    <a:pt x="89" y="6188"/>
                    <a:pt x="265" y="6762"/>
                  </a:cubicBezTo>
                  <a:cubicBezTo>
                    <a:pt x="353" y="7115"/>
                    <a:pt x="663" y="7513"/>
                    <a:pt x="972" y="7733"/>
                  </a:cubicBezTo>
                  <a:cubicBezTo>
                    <a:pt x="1295" y="7927"/>
                    <a:pt x="1618" y="8050"/>
                    <a:pt x="1959" y="8050"/>
                  </a:cubicBezTo>
                  <a:cubicBezTo>
                    <a:pt x="2083" y="8050"/>
                    <a:pt x="2210" y="8034"/>
                    <a:pt x="2340" y="7998"/>
                  </a:cubicBezTo>
                  <a:cubicBezTo>
                    <a:pt x="2412" y="8009"/>
                    <a:pt x="2483" y="8013"/>
                    <a:pt x="2554" y="8013"/>
                  </a:cubicBezTo>
                  <a:cubicBezTo>
                    <a:pt x="3099" y="8013"/>
                    <a:pt x="3628" y="7727"/>
                    <a:pt x="4018" y="7336"/>
                  </a:cubicBezTo>
                  <a:cubicBezTo>
                    <a:pt x="4415" y="6806"/>
                    <a:pt x="4636" y="6144"/>
                    <a:pt x="4548" y="5482"/>
                  </a:cubicBezTo>
                  <a:lnTo>
                    <a:pt x="4548" y="5217"/>
                  </a:lnTo>
                  <a:lnTo>
                    <a:pt x="3179" y="5217"/>
                  </a:lnTo>
                  <a:lnTo>
                    <a:pt x="3179" y="5702"/>
                  </a:lnTo>
                  <a:cubicBezTo>
                    <a:pt x="3179" y="6011"/>
                    <a:pt x="3135" y="6365"/>
                    <a:pt x="3003" y="6674"/>
                  </a:cubicBezTo>
                  <a:cubicBezTo>
                    <a:pt x="2884" y="6871"/>
                    <a:pt x="2694" y="7034"/>
                    <a:pt x="2434" y="7034"/>
                  </a:cubicBezTo>
                  <a:cubicBezTo>
                    <a:pt x="2404" y="7034"/>
                    <a:pt x="2373" y="7032"/>
                    <a:pt x="2340" y="7027"/>
                  </a:cubicBezTo>
                  <a:cubicBezTo>
                    <a:pt x="2302" y="7035"/>
                    <a:pt x="2265" y="7038"/>
                    <a:pt x="2227" y="7038"/>
                  </a:cubicBezTo>
                  <a:cubicBezTo>
                    <a:pt x="2046" y="7038"/>
                    <a:pt x="1876" y="6953"/>
                    <a:pt x="1766" y="6806"/>
                  </a:cubicBezTo>
                  <a:cubicBezTo>
                    <a:pt x="1634" y="6630"/>
                    <a:pt x="1546" y="6409"/>
                    <a:pt x="1546" y="6188"/>
                  </a:cubicBezTo>
                  <a:lnTo>
                    <a:pt x="1546" y="5128"/>
                  </a:lnTo>
                  <a:lnTo>
                    <a:pt x="1546" y="4113"/>
                  </a:lnTo>
                  <a:lnTo>
                    <a:pt x="4636" y="4113"/>
                  </a:lnTo>
                  <a:lnTo>
                    <a:pt x="4636" y="3451"/>
                  </a:lnTo>
                  <a:cubicBezTo>
                    <a:pt x="4636" y="2788"/>
                    <a:pt x="4548" y="2082"/>
                    <a:pt x="4460" y="1508"/>
                  </a:cubicBezTo>
                  <a:cubicBezTo>
                    <a:pt x="4327" y="1066"/>
                    <a:pt x="4106" y="669"/>
                    <a:pt x="3797" y="404"/>
                  </a:cubicBezTo>
                  <a:cubicBezTo>
                    <a:pt x="3401" y="167"/>
                    <a:pt x="2970" y="0"/>
                    <a:pt x="2503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1"/>
            <p:cNvSpPr/>
            <p:nvPr/>
          </p:nvSpPr>
          <p:spPr>
            <a:xfrm>
              <a:off x="5346475" y="3238150"/>
              <a:ext cx="108200" cy="200500"/>
            </a:xfrm>
            <a:custGeom>
              <a:avLst/>
              <a:gdLst/>
              <a:ahLst/>
              <a:cxnLst/>
              <a:rect l="l" t="t" r="r" b="b"/>
              <a:pathLst>
                <a:path w="4328" h="8020" extrusionOk="0">
                  <a:moveTo>
                    <a:pt x="2061" y="0"/>
                  </a:moveTo>
                  <a:cubicBezTo>
                    <a:pt x="1544" y="0"/>
                    <a:pt x="1070" y="209"/>
                    <a:pt x="707" y="492"/>
                  </a:cubicBezTo>
                  <a:cubicBezTo>
                    <a:pt x="309" y="889"/>
                    <a:pt x="89" y="1375"/>
                    <a:pt x="133" y="1949"/>
                  </a:cubicBezTo>
                  <a:cubicBezTo>
                    <a:pt x="133" y="2346"/>
                    <a:pt x="265" y="2655"/>
                    <a:pt x="442" y="3008"/>
                  </a:cubicBezTo>
                  <a:cubicBezTo>
                    <a:pt x="662" y="3317"/>
                    <a:pt x="883" y="3582"/>
                    <a:pt x="1148" y="3803"/>
                  </a:cubicBezTo>
                  <a:lnTo>
                    <a:pt x="2473" y="4995"/>
                  </a:lnTo>
                  <a:cubicBezTo>
                    <a:pt x="2782" y="5260"/>
                    <a:pt x="3091" y="5701"/>
                    <a:pt x="3091" y="6143"/>
                  </a:cubicBezTo>
                  <a:cubicBezTo>
                    <a:pt x="3135" y="6364"/>
                    <a:pt x="3003" y="6584"/>
                    <a:pt x="2870" y="6717"/>
                  </a:cubicBezTo>
                  <a:cubicBezTo>
                    <a:pt x="2693" y="6894"/>
                    <a:pt x="2473" y="6982"/>
                    <a:pt x="2252" y="6982"/>
                  </a:cubicBezTo>
                  <a:cubicBezTo>
                    <a:pt x="1987" y="6982"/>
                    <a:pt x="1678" y="6805"/>
                    <a:pt x="1546" y="6584"/>
                  </a:cubicBezTo>
                  <a:cubicBezTo>
                    <a:pt x="1369" y="6231"/>
                    <a:pt x="1236" y="5878"/>
                    <a:pt x="1192" y="5481"/>
                  </a:cubicBezTo>
                  <a:lnTo>
                    <a:pt x="0" y="5878"/>
                  </a:lnTo>
                  <a:cubicBezTo>
                    <a:pt x="0" y="6452"/>
                    <a:pt x="265" y="7026"/>
                    <a:pt x="662" y="7467"/>
                  </a:cubicBezTo>
                  <a:cubicBezTo>
                    <a:pt x="1030" y="7835"/>
                    <a:pt x="1460" y="8019"/>
                    <a:pt x="1874" y="8019"/>
                  </a:cubicBezTo>
                  <a:cubicBezTo>
                    <a:pt x="1956" y="8019"/>
                    <a:pt x="2039" y="8012"/>
                    <a:pt x="2119" y="7997"/>
                  </a:cubicBezTo>
                  <a:cubicBezTo>
                    <a:pt x="2224" y="8012"/>
                    <a:pt x="2327" y="8020"/>
                    <a:pt x="2429" y="8020"/>
                  </a:cubicBezTo>
                  <a:cubicBezTo>
                    <a:pt x="2928" y="8020"/>
                    <a:pt x="3386" y="7842"/>
                    <a:pt x="3753" y="7512"/>
                  </a:cubicBezTo>
                  <a:cubicBezTo>
                    <a:pt x="4106" y="7114"/>
                    <a:pt x="4327" y="6584"/>
                    <a:pt x="4283" y="6010"/>
                  </a:cubicBezTo>
                  <a:cubicBezTo>
                    <a:pt x="4327" y="5657"/>
                    <a:pt x="4239" y="5216"/>
                    <a:pt x="4018" y="4863"/>
                  </a:cubicBezTo>
                  <a:cubicBezTo>
                    <a:pt x="3797" y="4553"/>
                    <a:pt x="3532" y="4200"/>
                    <a:pt x="3179" y="3935"/>
                  </a:cubicBezTo>
                  <a:lnTo>
                    <a:pt x="1810" y="2655"/>
                  </a:lnTo>
                  <a:cubicBezTo>
                    <a:pt x="1590" y="2478"/>
                    <a:pt x="1413" y="2213"/>
                    <a:pt x="1413" y="1904"/>
                  </a:cubicBezTo>
                  <a:cubicBezTo>
                    <a:pt x="1413" y="1684"/>
                    <a:pt x="1457" y="1507"/>
                    <a:pt x="1634" y="1330"/>
                  </a:cubicBezTo>
                  <a:cubicBezTo>
                    <a:pt x="1810" y="1154"/>
                    <a:pt x="1987" y="1110"/>
                    <a:pt x="2208" y="1110"/>
                  </a:cubicBezTo>
                  <a:cubicBezTo>
                    <a:pt x="2473" y="1110"/>
                    <a:pt x="2738" y="1242"/>
                    <a:pt x="2870" y="1463"/>
                  </a:cubicBezTo>
                  <a:cubicBezTo>
                    <a:pt x="3003" y="1728"/>
                    <a:pt x="3135" y="2125"/>
                    <a:pt x="3179" y="2434"/>
                  </a:cubicBezTo>
                  <a:lnTo>
                    <a:pt x="4195" y="2037"/>
                  </a:lnTo>
                  <a:cubicBezTo>
                    <a:pt x="4106" y="1507"/>
                    <a:pt x="3886" y="977"/>
                    <a:pt x="3577" y="580"/>
                  </a:cubicBezTo>
                  <a:cubicBezTo>
                    <a:pt x="3253" y="216"/>
                    <a:pt x="2819" y="0"/>
                    <a:pt x="2341" y="0"/>
                  </a:cubicBezTo>
                  <a:cubicBezTo>
                    <a:pt x="2297" y="0"/>
                    <a:pt x="2253" y="2"/>
                    <a:pt x="2208" y="6"/>
                  </a:cubicBezTo>
                  <a:cubicBezTo>
                    <a:pt x="2159" y="2"/>
                    <a:pt x="2110" y="0"/>
                    <a:pt x="2061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1"/>
            <p:cNvSpPr/>
            <p:nvPr/>
          </p:nvSpPr>
          <p:spPr>
            <a:xfrm>
              <a:off x="5473400" y="3239250"/>
              <a:ext cx="108200" cy="201225"/>
            </a:xfrm>
            <a:custGeom>
              <a:avLst/>
              <a:gdLst/>
              <a:ahLst/>
              <a:cxnLst/>
              <a:rect l="l" t="t" r="r" b="b"/>
              <a:pathLst>
                <a:path w="4328" h="8049" extrusionOk="0">
                  <a:moveTo>
                    <a:pt x="2063" y="0"/>
                  </a:moveTo>
                  <a:cubicBezTo>
                    <a:pt x="1545" y="0"/>
                    <a:pt x="1071" y="213"/>
                    <a:pt x="707" y="536"/>
                  </a:cubicBezTo>
                  <a:cubicBezTo>
                    <a:pt x="310" y="889"/>
                    <a:pt x="89" y="1375"/>
                    <a:pt x="133" y="1949"/>
                  </a:cubicBezTo>
                  <a:cubicBezTo>
                    <a:pt x="133" y="2346"/>
                    <a:pt x="266" y="2655"/>
                    <a:pt x="442" y="3008"/>
                  </a:cubicBezTo>
                  <a:cubicBezTo>
                    <a:pt x="663" y="3317"/>
                    <a:pt x="884" y="3582"/>
                    <a:pt x="1149" y="3847"/>
                  </a:cubicBezTo>
                  <a:lnTo>
                    <a:pt x="2473" y="4995"/>
                  </a:lnTo>
                  <a:cubicBezTo>
                    <a:pt x="2782" y="5260"/>
                    <a:pt x="3003" y="5702"/>
                    <a:pt x="3091" y="6143"/>
                  </a:cubicBezTo>
                  <a:cubicBezTo>
                    <a:pt x="3091" y="6320"/>
                    <a:pt x="3003" y="6540"/>
                    <a:pt x="2871" y="6673"/>
                  </a:cubicBezTo>
                  <a:cubicBezTo>
                    <a:pt x="2694" y="6850"/>
                    <a:pt x="2473" y="6938"/>
                    <a:pt x="2252" y="6938"/>
                  </a:cubicBezTo>
                  <a:cubicBezTo>
                    <a:pt x="1987" y="6938"/>
                    <a:pt x="1678" y="6761"/>
                    <a:pt x="1546" y="6540"/>
                  </a:cubicBezTo>
                  <a:cubicBezTo>
                    <a:pt x="1369" y="6187"/>
                    <a:pt x="1237" y="5834"/>
                    <a:pt x="1193" y="5437"/>
                  </a:cubicBezTo>
                  <a:lnTo>
                    <a:pt x="1" y="5834"/>
                  </a:lnTo>
                  <a:cubicBezTo>
                    <a:pt x="1" y="6408"/>
                    <a:pt x="266" y="6982"/>
                    <a:pt x="663" y="7423"/>
                  </a:cubicBezTo>
                  <a:cubicBezTo>
                    <a:pt x="1067" y="7828"/>
                    <a:pt x="1546" y="8047"/>
                    <a:pt x="1997" y="8047"/>
                  </a:cubicBezTo>
                  <a:cubicBezTo>
                    <a:pt x="2038" y="8047"/>
                    <a:pt x="2079" y="8045"/>
                    <a:pt x="2120" y="8042"/>
                  </a:cubicBezTo>
                  <a:cubicBezTo>
                    <a:pt x="2182" y="8046"/>
                    <a:pt x="2243" y="8048"/>
                    <a:pt x="2304" y="8048"/>
                  </a:cubicBezTo>
                  <a:cubicBezTo>
                    <a:pt x="2852" y="8048"/>
                    <a:pt x="3356" y="7869"/>
                    <a:pt x="3754" y="7512"/>
                  </a:cubicBezTo>
                  <a:cubicBezTo>
                    <a:pt x="4107" y="7159"/>
                    <a:pt x="4328" y="6585"/>
                    <a:pt x="4283" y="6055"/>
                  </a:cubicBezTo>
                  <a:cubicBezTo>
                    <a:pt x="4328" y="5657"/>
                    <a:pt x="4239" y="5216"/>
                    <a:pt x="4018" y="4863"/>
                  </a:cubicBezTo>
                  <a:cubicBezTo>
                    <a:pt x="3798" y="4554"/>
                    <a:pt x="3533" y="4200"/>
                    <a:pt x="3180" y="3935"/>
                  </a:cubicBezTo>
                  <a:lnTo>
                    <a:pt x="1811" y="2655"/>
                  </a:lnTo>
                  <a:cubicBezTo>
                    <a:pt x="1590" y="2523"/>
                    <a:pt x="1414" y="2214"/>
                    <a:pt x="1414" y="1905"/>
                  </a:cubicBezTo>
                  <a:cubicBezTo>
                    <a:pt x="1414" y="1684"/>
                    <a:pt x="1458" y="1507"/>
                    <a:pt x="1634" y="1331"/>
                  </a:cubicBezTo>
                  <a:cubicBezTo>
                    <a:pt x="1811" y="1198"/>
                    <a:pt x="1987" y="1110"/>
                    <a:pt x="2208" y="1110"/>
                  </a:cubicBezTo>
                  <a:cubicBezTo>
                    <a:pt x="2473" y="1110"/>
                    <a:pt x="2738" y="1242"/>
                    <a:pt x="2871" y="1463"/>
                  </a:cubicBezTo>
                  <a:cubicBezTo>
                    <a:pt x="3003" y="1728"/>
                    <a:pt x="3135" y="2125"/>
                    <a:pt x="3180" y="2434"/>
                  </a:cubicBezTo>
                  <a:lnTo>
                    <a:pt x="4195" y="2037"/>
                  </a:lnTo>
                  <a:cubicBezTo>
                    <a:pt x="4107" y="1507"/>
                    <a:pt x="3974" y="1021"/>
                    <a:pt x="3577" y="580"/>
                  </a:cubicBezTo>
                  <a:cubicBezTo>
                    <a:pt x="3254" y="216"/>
                    <a:pt x="2819" y="0"/>
                    <a:pt x="2342" y="0"/>
                  </a:cubicBezTo>
                  <a:cubicBezTo>
                    <a:pt x="2298" y="0"/>
                    <a:pt x="2253" y="2"/>
                    <a:pt x="2208" y="6"/>
                  </a:cubicBezTo>
                  <a:cubicBezTo>
                    <a:pt x="2159" y="2"/>
                    <a:pt x="2111" y="0"/>
                    <a:pt x="2063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1"/>
            <p:cNvSpPr/>
            <p:nvPr/>
          </p:nvSpPr>
          <p:spPr>
            <a:xfrm>
              <a:off x="5611375" y="3175375"/>
              <a:ext cx="35350" cy="262725"/>
            </a:xfrm>
            <a:custGeom>
              <a:avLst/>
              <a:gdLst/>
              <a:ahLst/>
              <a:cxnLst/>
              <a:rect l="l" t="t" r="r" b="b"/>
              <a:pathLst>
                <a:path w="1414" h="10509" extrusionOk="0">
                  <a:moveTo>
                    <a:pt x="1" y="0"/>
                  </a:moveTo>
                  <a:lnTo>
                    <a:pt x="1" y="1546"/>
                  </a:lnTo>
                  <a:lnTo>
                    <a:pt x="1413" y="1546"/>
                  </a:lnTo>
                  <a:lnTo>
                    <a:pt x="1413" y="0"/>
                  </a:lnTo>
                  <a:close/>
                  <a:moveTo>
                    <a:pt x="1" y="2693"/>
                  </a:moveTo>
                  <a:lnTo>
                    <a:pt x="1" y="10508"/>
                  </a:lnTo>
                  <a:lnTo>
                    <a:pt x="1413" y="10508"/>
                  </a:lnTo>
                  <a:lnTo>
                    <a:pt x="1413" y="2693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1"/>
            <p:cNvSpPr/>
            <p:nvPr/>
          </p:nvSpPr>
          <p:spPr>
            <a:xfrm>
              <a:off x="5680925" y="3238700"/>
              <a:ext cx="115925" cy="201475"/>
            </a:xfrm>
            <a:custGeom>
              <a:avLst/>
              <a:gdLst/>
              <a:ahLst/>
              <a:cxnLst/>
              <a:rect l="l" t="t" r="r" b="b"/>
              <a:pathLst>
                <a:path w="4637" h="8059" extrusionOk="0">
                  <a:moveTo>
                    <a:pt x="2362" y="1154"/>
                  </a:moveTo>
                  <a:cubicBezTo>
                    <a:pt x="2572" y="1154"/>
                    <a:pt x="2782" y="1220"/>
                    <a:pt x="2958" y="1353"/>
                  </a:cubicBezTo>
                  <a:cubicBezTo>
                    <a:pt x="3047" y="1529"/>
                    <a:pt x="3179" y="1706"/>
                    <a:pt x="3179" y="1927"/>
                  </a:cubicBezTo>
                  <a:cubicBezTo>
                    <a:pt x="3223" y="2236"/>
                    <a:pt x="3223" y="2545"/>
                    <a:pt x="3223" y="2854"/>
                  </a:cubicBezTo>
                  <a:lnTo>
                    <a:pt x="3223" y="5282"/>
                  </a:lnTo>
                  <a:cubicBezTo>
                    <a:pt x="3223" y="5635"/>
                    <a:pt x="3223" y="5900"/>
                    <a:pt x="3179" y="6209"/>
                  </a:cubicBezTo>
                  <a:cubicBezTo>
                    <a:pt x="3091" y="6430"/>
                    <a:pt x="3047" y="6607"/>
                    <a:pt x="2958" y="6783"/>
                  </a:cubicBezTo>
                  <a:cubicBezTo>
                    <a:pt x="2782" y="6916"/>
                    <a:pt x="2572" y="6982"/>
                    <a:pt x="2362" y="6982"/>
                  </a:cubicBezTo>
                  <a:cubicBezTo>
                    <a:pt x="2153" y="6982"/>
                    <a:pt x="1943" y="6916"/>
                    <a:pt x="1766" y="6783"/>
                  </a:cubicBezTo>
                  <a:cubicBezTo>
                    <a:pt x="1678" y="6607"/>
                    <a:pt x="1546" y="6430"/>
                    <a:pt x="1546" y="6209"/>
                  </a:cubicBezTo>
                  <a:cubicBezTo>
                    <a:pt x="1501" y="5900"/>
                    <a:pt x="1501" y="5635"/>
                    <a:pt x="1501" y="5282"/>
                  </a:cubicBezTo>
                  <a:lnTo>
                    <a:pt x="1501" y="2854"/>
                  </a:lnTo>
                  <a:cubicBezTo>
                    <a:pt x="1501" y="2500"/>
                    <a:pt x="1501" y="2236"/>
                    <a:pt x="1546" y="1927"/>
                  </a:cubicBezTo>
                  <a:cubicBezTo>
                    <a:pt x="1546" y="1706"/>
                    <a:pt x="1678" y="1529"/>
                    <a:pt x="1766" y="1353"/>
                  </a:cubicBezTo>
                  <a:cubicBezTo>
                    <a:pt x="1943" y="1220"/>
                    <a:pt x="2153" y="1154"/>
                    <a:pt x="2362" y="1154"/>
                  </a:cubicBezTo>
                  <a:close/>
                  <a:moveTo>
                    <a:pt x="2307" y="0"/>
                  </a:moveTo>
                  <a:cubicBezTo>
                    <a:pt x="1670" y="0"/>
                    <a:pt x="1043" y="243"/>
                    <a:pt x="574" y="734"/>
                  </a:cubicBezTo>
                  <a:cubicBezTo>
                    <a:pt x="177" y="1397"/>
                    <a:pt x="0" y="2147"/>
                    <a:pt x="88" y="2898"/>
                  </a:cubicBezTo>
                  <a:lnTo>
                    <a:pt x="88" y="5150"/>
                  </a:lnTo>
                  <a:cubicBezTo>
                    <a:pt x="0" y="5944"/>
                    <a:pt x="177" y="6651"/>
                    <a:pt x="574" y="7313"/>
                  </a:cubicBezTo>
                  <a:cubicBezTo>
                    <a:pt x="1054" y="7815"/>
                    <a:pt x="1697" y="8058"/>
                    <a:pt x="2335" y="8058"/>
                  </a:cubicBezTo>
                  <a:cubicBezTo>
                    <a:pt x="2988" y="8058"/>
                    <a:pt x="3638" y="7804"/>
                    <a:pt x="4106" y="7313"/>
                  </a:cubicBezTo>
                  <a:cubicBezTo>
                    <a:pt x="4504" y="6651"/>
                    <a:pt x="4636" y="5944"/>
                    <a:pt x="4592" y="5150"/>
                  </a:cubicBezTo>
                  <a:lnTo>
                    <a:pt x="4592" y="2898"/>
                  </a:lnTo>
                  <a:cubicBezTo>
                    <a:pt x="4636" y="2147"/>
                    <a:pt x="4504" y="1397"/>
                    <a:pt x="4106" y="734"/>
                  </a:cubicBezTo>
                  <a:lnTo>
                    <a:pt x="4062" y="690"/>
                  </a:lnTo>
                  <a:cubicBezTo>
                    <a:pt x="3560" y="232"/>
                    <a:pt x="2929" y="0"/>
                    <a:pt x="2307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1"/>
            <p:cNvSpPr/>
            <p:nvPr/>
          </p:nvSpPr>
          <p:spPr>
            <a:xfrm>
              <a:off x="5828825" y="3239250"/>
              <a:ext cx="113725" cy="198850"/>
            </a:xfrm>
            <a:custGeom>
              <a:avLst/>
              <a:gdLst/>
              <a:ahLst/>
              <a:cxnLst/>
              <a:rect l="l" t="t" r="r" b="b"/>
              <a:pathLst>
                <a:path w="4549" h="7954" extrusionOk="0">
                  <a:moveTo>
                    <a:pt x="3458" y="0"/>
                  </a:moveTo>
                  <a:cubicBezTo>
                    <a:pt x="3424" y="0"/>
                    <a:pt x="3390" y="2"/>
                    <a:pt x="3356" y="6"/>
                  </a:cubicBezTo>
                  <a:cubicBezTo>
                    <a:pt x="2605" y="94"/>
                    <a:pt x="1943" y="359"/>
                    <a:pt x="1458" y="889"/>
                  </a:cubicBezTo>
                  <a:lnTo>
                    <a:pt x="1458" y="138"/>
                  </a:lnTo>
                  <a:lnTo>
                    <a:pt x="1" y="138"/>
                  </a:lnTo>
                  <a:lnTo>
                    <a:pt x="45" y="7909"/>
                  </a:lnTo>
                  <a:lnTo>
                    <a:pt x="1502" y="7909"/>
                  </a:lnTo>
                  <a:lnTo>
                    <a:pt x="1502" y="1640"/>
                  </a:lnTo>
                  <a:cubicBezTo>
                    <a:pt x="1767" y="1331"/>
                    <a:pt x="2120" y="1154"/>
                    <a:pt x="2473" y="1110"/>
                  </a:cubicBezTo>
                  <a:cubicBezTo>
                    <a:pt x="2694" y="1110"/>
                    <a:pt x="2870" y="1198"/>
                    <a:pt x="3003" y="1331"/>
                  </a:cubicBezTo>
                  <a:cubicBezTo>
                    <a:pt x="3047" y="1551"/>
                    <a:pt x="3091" y="1772"/>
                    <a:pt x="3091" y="1993"/>
                  </a:cubicBezTo>
                  <a:lnTo>
                    <a:pt x="3091" y="7953"/>
                  </a:lnTo>
                  <a:lnTo>
                    <a:pt x="4548" y="7953"/>
                  </a:lnTo>
                  <a:lnTo>
                    <a:pt x="4548" y="1640"/>
                  </a:lnTo>
                  <a:cubicBezTo>
                    <a:pt x="4548" y="1198"/>
                    <a:pt x="4416" y="801"/>
                    <a:pt x="4239" y="448"/>
                  </a:cubicBezTo>
                  <a:cubicBezTo>
                    <a:pt x="4118" y="205"/>
                    <a:pt x="3813" y="0"/>
                    <a:pt x="3458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1"/>
            <p:cNvSpPr/>
            <p:nvPr/>
          </p:nvSpPr>
          <p:spPr>
            <a:xfrm>
              <a:off x="5972325" y="3239250"/>
              <a:ext cx="119225" cy="202150"/>
            </a:xfrm>
            <a:custGeom>
              <a:avLst/>
              <a:gdLst/>
              <a:ahLst/>
              <a:cxnLst/>
              <a:rect l="l" t="t" r="r" b="b"/>
              <a:pathLst>
                <a:path w="4769" h="8086" extrusionOk="0">
                  <a:moveTo>
                    <a:pt x="3135" y="3935"/>
                  </a:moveTo>
                  <a:lnTo>
                    <a:pt x="3135" y="6143"/>
                  </a:lnTo>
                  <a:cubicBezTo>
                    <a:pt x="3047" y="6320"/>
                    <a:pt x="2914" y="6496"/>
                    <a:pt x="2782" y="6585"/>
                  </a:cubicBezTo>
                  <a:cubicBezTo>
                    <a:pt x="2605" y="6717"/>
                    <a:pt x="2384" y="6805"/>
                    <a:pt x="2208" y="6850"/>
                  </a:cubicBezTo>
                  <a:cubicBezTo>
                    <a:pt x="2031" y="6850"/>
                    <a:pt x="1810" y="6761"/>
                    <a:pt x="1722" y="6585"/>
                  </a:cubicBezTo>
                  <a:cubicBezTo>
                    <a:pt x="1590" y="6320"/>
                    <a:pt x="1546" y="6099"/>
                    <a:pt x="1546" y="5834"/>
                  </a:cubicBezTo>
                  <a:cubicBezTo>
                    <a:pt x="1546" y="5525"/>
                    <a:pt x="1590" y="5260"/>
                    <a:pt x="1766" y="5039"/>
                  </a:cubicBezTo>
                  <a:cubicBezTo>
                    <a:pt x="1899" y="4819"/>
                    <a:pt x="2031" y="4642"/>
                    <a:pt x="2252" y="4509"/>
                  </a:cubicBezTo>
                  <a:cubicBezTo>
                    <a:pt x="2429" y="4377"/>
                    <a:pt x="2782" y="4156"/>
                    <a:pt x="3135" y="3935"/>
                  </a:cubicBezTo>
                  <a:close/>
                  <a:moveTo>
                    <a:pt x="2584" y="0"/>
                  </a:moveTo>
                  <a:cubicBezTo>
                    <a:pt x="2532" y="0"/>
                    <a:pt x="2480" y="2"/>
                    <a:pt x="2429" y="6"/>
                  </a:cubicBezTo>
                  <a:lnTo>
                    <a:pt x="1987" y="6"/>
                  </a:lnTo>
                  <a:cubicBezTo>
                    <a:pt x="839" y="138"/>
                    <a:pt x="0" y="1110"/>
                    <a:pt x="133" y="2302"/>
                  </a:cubicBezTo>
                  <a:lnTo>
                    <a:pt x="133" y="2567"/>
                  </a:lnTo>
                  <a:lnTo>
                    <a:pt x="1546" y="2611"/>
                  </a:lnTo>
                  <a:lnTo>
                    <a:pt x="1546" y="2214"/>
                  </a:lnTo>
                  <a:cubicBezTo>
                    <a:pt x="1546" y="1507"/>
                    <a:pt x="1810" y="1110"/>
                    <a:pt x="2384" y="1110"/>
                  </a:cubicBezTo>
                  <a:cubicBezTo>
                    <a:pt x="2605" y="1110"/>
                    <a:pt x="2870" y="1242"/>
                    <a:pt x="3003" y="1463"/>
                  </a:cubicBezTo>
                  <a:cubicBezTo>
                    <a:pt x="3135" y="1772"/>
                    <a:pt x="3135" y="2169"/>
                    <a:pt x="3135" y="2567"/>
                  </a:cubicBezTo>
                  <a:lnTo>
                    <a:pt x="3135" y="3097"/>
                  </a:lnTo>
                  <a:cubicBezTo>
                    <a:pt x="2561" y="3317"/>
                    <a:pt x="1987" y="3626"/>
                    <a:pt x="1457" y="3891"/>
                  </a:cubicBezTo>
                  <a:cubicBezTo>
                    <a:pt x="1060" y="4112"/>
                    <a:pt x="707" y="4377"/>
                    <a:pt x="442" y="4774"/>
                  </a:cubicBezTo>
                  <a:cubicBezTo>
                    <a:pt x="177" y="5216"/>
                    <a:pt x="44" y="5702"/>
                    <a:pt x="44" y="6276"/>
                  </a:cubicBezTo>
                  <a:cubicBezTo>
                    <a:pt x="44" y="6585"/>
                    <a:pt x="177" y="6850"/>
                    <a:pt x="265" y="7159"/>
                  </a:cubicBezTo>
                  <a:cubicBezTo>
                    <a:pt x="398" y="7423"/>
                    <a:pt x="618" y="7644"/>
                    <a:pt x="839" y="7821"/>
                  </a:cubicBezTo>
                  <a:cubicBezTo>
                    <a:pt x="1060" y="7953"/>
                    <a:pt x="1325" y="8086"/>
                    <a:pt x="1590" y="8086"/>
                  </a:cubicBezTo>
                  <a:cubicBezTo>
                    <a:pt x="1987" y="8086"/>
                    <a:pt x="2384" y="7909"/>
                    <a:pt x="2649" y="7688"/>
                  </a:cubicBezTo>
                  <a:cubicBezTo>
                    <a:pt x="2914" y="7468"/>
                    <a:pt x="3091" y="7159"/>
                    <a:pt x="3223" y="6805"/>
                  </a:cubicBezTo>
                  <a:cubicBezTo>
                    <a:pt x="3267" y="7070"/>
                    <a:pt x="3312" y="7468"/>
                    <a:pt x="3444" y="7953"/>
                  </a:cubicBezTo>
                  <a:lnTo>
                    <a:pt x="4769" y="7953"/>
                  </a:lnTo>
                  <a:cubicBezTo>
                    <a:pt x="4636" y="7379"/>
                    <a:pt x="4592" y="6717"/>
                    <a:pt x="4592" y="6099"/>
                  </a:cubicBezTo>
                  <a:lnTo>
                    <a:pt x="4592" y="2523"/>
                  </a:lnTo>
                  <a:cubicBezTo>
                    <a:pt x="4636" y="1860"/>
                    <a:pt x="4460" y="1198"/>
                    <a:pt x="4106" y="624"/>
                  </a:cubicBezTo>
                  <a:cubicBezTo>
                    <a:pt x="3702" y="220"/>
                    <a:pt x="3149" y="0"/>
                    <a:pt x="2584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1"/>
            <p:cNvSpPr/>
            <p:nvPr/>
          </p:nvSpPr>
          <p:spPr>
            <a:xfrm>
              <a:off x="6125750" y="3164325"/>
              <a:ext cx="35350" cy="272675"/>
            </a:xfrm>
            <a:custGeom>
              <a:avLst/>
              <a:gdLst/>
              <a:ahLst/>
              <a:cxnLst/>
              <a:rect l="l" t="t" r="r" b="b"/>
              <a:pathLst>
                <a:path w="1414" h="10907" extrusionOk="0">
                  <a:moveTo>
                    <a:pt x="0" y="1"/>
                  </a:moveTo>
                  <a:lnTo>
                    <a:pt x="0" y="10906"/>
                  </a:lnTo>
                  <a:lnTo>
                    <a:pt x="1413" y="10906"/>
                  </a:lnTo>
                  <a:lnTo>
                    <a:pt x="1413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1"/>
            <p:cNvSpPr/>
            <p:nvPr/>
          </p:nvSpPr>
          <p:spPr>
            <a:xfrm>
              <a:off x="6270350" y="3161975"/>
              <a:ext cx="144625" cy="278600"/>
            </a:xfrm>
            <a:custGeom>
              <a:avLst/>
              <a:gdLst/>
              <a:ahLst/>
              <a:cxnLst/>
              <a:rect l="l" t="t" r="r" b="b"/>
              <a:pathLst>
                <a:path w="5785" h="11144" extrusionOk="0">
                  <a:moveTo>
                    <a:pt x="3002" y="1"/>
                  </a:moveTo>
                  <a:cubicBezTo>
                    <a:pt x="2943" y="1"/>
                    <a:pt x="2885" y="3"/>
                    <a:pt x="2826" y="6"/>
                  </a:cubicBezTo>
                  <a:cubicBezTo>
                    <a:pt x="2775" y="3"/>
                    <a:pt x="2724" y="2"/>
                    <a:pt x="2673" y="2"/>
                  </a:cubicBezTo>
                  <a:cubicBezTo>
                    <a:pt x="2024" y="2"/>
                    <a:pt x="1416" y="259"/>
                    <a:pt x="883" y="669"/>
                  </a:cubicBezTo>
                  <a:cubicBezTo>
                    <a:pt x="398" y="1154"/>
                    <a:pt x="133" y="1817"/>
                    <a:pt x="177" y="2567"/>
                  </a:cubicBezTo>
                  <a:cubicBezTo>
                    <a:pt x="133" y="3494"/>
                    <a:pt x="486" y="4377"/>
                    <a:pt x="1236" y="4996"/>
                  </a:cubicBezTo>
                  <a:lnTo>
                    <a:pt x="3047" y="6585"/>
                  </a:lnTo>
                  <a:cubicBezTo>
                    <a:pt x="3356" y="6850"/>
                    <a:pt x="3665" y="7203"/>
                    <a:pt x="3930" y="7600"/>
                  </a:cubicBezTo>
                  <a:cubicBezTo>
                    <a:pt x="4106" y="7910"/>
                    <a:pt x="4195" y="8307"/>
                    <a:pt x="4195" y="8704"/>
                  </a:cubicBezTo>
                  <a:cubicBezTo>
                    <a:pt x="4195" y="9013"/>
                    <a:pt x="4106" y="9367"/>
                    <a:pt x="3886" y="9631"/>
                  </a:cubicBezTo>
                  <a:cubicBezTo>
                    <a:pt x="3665" y="9852"/>
                    <a:pt x="3312" y="9941"/>
                    <a:pt x="3003" y="9941"/>
                  </a:cubicBezTo>
                  <a:cubicBezTo>
                    <a:pt x="2473" y="9941"/>
                    <a:pt x="2031" y="9720"/>
                    <a:pt x="1810" y="9278"/>
                  </a:cubicBezTo>
                  <a:cubicBezTo>
                    <a:pt x="1546" y="8748"/>
                    <a:pt x="1369" y="8174"/>
                    <a:pt x="1369" y="7600"/>
                  </a:cubicBezTo>
                  <a:lnTo>
                    <a:pt x="0" y="7954"/>
                  </a:lnTo>
                  <a:cubicBezTo>
                    <a:pt x="0" y="8793"/>
                    <a:pt x="353" y="9631"/>
                    <a:pt x="839" y="10294"/>
                  </a:cubicBezTo>
                  <a:cubicBezTo>
                    <a:pt x="1402" y="10857"/>
                    <a:pt x="2137" y="11144"/>
                    <a:pt x="2898" y="11144"/>
                  </a:cubicBezTo>
                  <a:cubicBezTo>
                    <a:pt x="3629" y="11144"/>
                    <a:pt x="4384" y="10879"/>
                    <a:pt x="5034" y="10338"/>
                  </a:cubicBezTo>
                  <a:cubicBezTo>
                    <a:pt x="5519" y="9852"/>
                    <a:pt x="5784" y="9146"/>
                    <a:pt x="5740" y="8395"/>
                  </a:cubicBezTo>
                  <a:cubicBezTo>
                    <a:pt x="5740" y="7821"/>
                    <a:pt x="5563" y="7247"/>
                    <a:pt x="5298" y="6762"/>
                  </a:cubicBezTo>
                  <a:cubicBezTo>
                    <a:pt x="4989" y="6232"/>
                    <a:pt x="4592" y="5746"/>
                    <a:pt x="4150" y="5393"/>
                  </a:cubicBezTo>
                  <a:lnTo>
                    <a:pt x="2252" y="3759"/>
                  </a:lnTo>
                  <a:cubicBezTo>
                    <a:pt x="2031" y="3627"/>
                    <a:pt x="1899" y="3362"/>
                    <a:pt x="1722" y="3097"/>
                  </a:cubicBezTo>
                  <a:cubicBezTo>
                    <a:pt x="1590" y="2876"/>
                    <a:pt x="1546" y="2611"/>
                    <a:pt x="1546" y="2346"/>
                  </a:cubicBezTo>
                  <a:cubicBezTo>
                    <a:pt x="1546" y="1508"/>
                    <a:pt x="1987" y="1110"/>
                    <a:pt x="2870" y="1110"/>
                  </a:cubicBezTo>
                  <a:cubicBezTo>
                    <a:pt x="2904" y="1106"/>
                    <a:pt x="2938" y="1105"/>
                    <a:pt x="2972" y="1105"/>
                  </a:cubicBezTo>
                  <a:cubicBezTo>
                    <a:pt x="3340" y="1105"/>
                    <a:pt x="3724" y="1320"/>
                    <a:pt x="3886" y="1684"/>
                  </a:cubicBezTo>
                  <a:cubicBezTo>
                    <a:pt x="4106" y="2170"/>
                    <a:pt x="4195" y="2655"/>
                    <a:pt x="4195" y="3141"/>
                  </a:cubicBezTo>
                  <a:lnTo>
                    <a:pt x="5519" y="2832"/>
                  </a:lnTo>
                  <a:cubicBezTo>
                    <a:pt x="5519" y="2037"/>
                    <a:pt x="5254" y="1287"/>
                    <a:pt x="4769" y="669"/>
                  </a:cubicBezTo>
                  <a:cubicBezTo>
                    <a:pt x="4242" y="223"/>
                    <a:pt x="3642" y="1"/>
                    <a:pt x="3002" y="1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1"/>
            <p:cNvSpPr/>
            <p:nvPr/>
          </p:nvSpPr>
          <p:spPr>
            <a:xfrm>
              <a:off x="6431500" y="3238975"/>
              <a:ext cx="115925" cy="201750"/>
            </a:xfrm>
            <a:custGeom>
              <a:avLst/>
              <a:gdLst/>
              <a:ahLst/>
              <a:cxnLst/>
              <a:rect l="l" t="t" r="r" b="b"/>
              <a:pathLst>
                <a:path w="4637" h="8070" extrusionOk="0">
                  <a:moveTo>
                    <a:pt x="2340" y="1121"/>
                  </a:moveTo>
                  <a:cubicBezTo>
                    <a:pt x="2561" y="1121"/>
                    <a:pt x="2738" y="1209"/>
                    <a:pt x="2870" y="1342"/>
                  </a:cubicBezTo>
                  <a:cubicBezTo>
                    <a:pt x="3003" y="1518"/>
                    <a:pt x="3091" y="1695"/>
                    <a:pt x="3091" y="1916"/>
                  </a:cubicBezTo>
                  <a:cubicBezTo>
                    <a:pt x="3179" y="2225"/>
                    <a:pt x="3179" y="2534"/>
                    <a:pt x="3179" y="2843"/>
                  </a:cubicBezTo>
                  <a:lnTo>
                    <a:pt x="3179" y="5271"/>
                  </a:lnTo>
                  <a:cubicBezTo>
                    <a:pt x="3179" y="5624"/>
                    <a:pt x="3179" y="5889"/>
                    <a:pt x="3091" y="6198"/>
                  </a:cubicBezTo>
                  <a:cubicBezTo>
                    <a:pt x="3047" y="6419"/>
                    <a:pt x="3003" y="6596"/>
                    <a:pt x="2870" y="6772"/>
                  </a:cubicBezTo>
                  <a:cubicBezTo>
                    <a:pt x="2782" y="6949"/>
                    <a:pt x="2561" y="6993"/>
                    <a:pt x="2340" y="6993"/>
                  </a:cubicBezTo>
                  <a:cubicBezTo>
                    <a:pt x="2120" y="6993"/>
                    <a:pt x="1943" y="6949"/>
                    <a:pt x="1766" y="6772"/>
                  </a:cubicBezTo>
                  <a:cubicBezTo>
                    <a:pt x="1678" y="6596"/>
                    <a:pt x="1546" y="6419"/>
                    <a:pt x="1546" y="6198"/>
                  </a:cubicBezTo>
                  <a:cubicBezTo>
                    <a:pt x="1502" y="5889"/>
                    <a:pt x="1502" y="5624"/>
                    <a:pt x="1502" y="5271"/>
                  </a:cubicBezTo>
                  <a:lnTo>
                    <a:pt x="1502" y="2843"/>
                  </a:lnTo>
                  <a:cubicBezTo>
                    <a:pt x="1502" y="2489"/>
                    <a:pt x="1502" y="2225"/>
                    <a:pt x="1546" y="1916"/>
                  </a:cubicBezTo>
                  <a:cubicBezTo>
                    <a:pt x="1546" y="1695"/>
                    <a:pt x="1678" y="1518"/>
                    <a:pt x="1766" y="1342"/>
                  </a:cubicBezTo>
                  <a:cubicBezTo>
                    <a:pt x="1943" y="1165"/>
                    <a:pt x="2120" y="1121"/>
                    <a:pt x="2340" y="1121"/>
                  </a:cubicBezTo>
                  <a:close/>
                  <a:moveTo>
                    <a:pt x="2089" y="0"/>
                  </a:moveTo>
                  <a:cubicBezTo>
                    <a:pt x="1513" y="0"/>
                    <a:pt x="960" y="261"/>
                    <a:pt x="574" y="723"/>
                  </a:cubicBezTo>
                  <a:cubicBezTo>
                    <a:pt x="177" y="1386"/>
                    <a:pt x="0" y="2136"/>
                    <a:pt x="89" y="2887"/>
                  </a:cubicBezTo>
                  <a:lnTo>
                    <a:pt x="89" y="5139"/>
                  </a:lnTo>
                  <a:cubicBezTo>
                    <a:pt x="0" y="5933"/>
                    <a:pt x="177" y="6640"/>
                    <a:pt x="574" y="7302"/>
                  </a:cubicBezTo>
                  <a:cubicBezTo>
                    <a:pt x="966" y="7771"/>
                    <a:pt x="1530" y="8068"/>
                    <a:pt x="2114" y="8068"/>
                  </a:cubicBezTo>
                  <a:cubicBezTo>
                    <a:pt x="2189" y="8068"/>
                    <a:pt x="2265" y="8063"/>
                    <a:pt x="2340" y="8053"/>
                  </a:cubicBezTo>
                  <a:cubicBezTo>
                    <a:pt x="2424" y="8064"/>
                    <a:pt x="2507" y="8069"/>
                    <a:pt x="2590" y="8069"/>
                  </a:cubicBezTo>
                  <a:cubicBezTo>
                    <a:pt x="3166" y="8069"/>
                    <a:pt x="3721" y="7804"/>
                    <a:pt x="4106" y="7302"/>
                  </a:cubicBezTo>
                  <a:cubicBezTo>
                    <a:pt x="4460" y="6640"/>
                    <a:pt x="4636" y="5933"/>
                    <a:pt x="4592" y="5139"/>
                  </a:cubicBezTo>
                  <a:lnTo>
                    <a:pt x="4592" y="2887"/>
                  </a:lnTo>
                  <a:cubicBezTo>
                    <a:pt x="4636" y="2136"/>
                    <a:pt x="4460" y="1386"/>
                    <a:pt x="4106" y="723"/>
                  </a:cubicBezTo>
                  <a:cubicBezTo>
                    <a:pt x="3697" y="273"/>
                    <a:pt x="3097" y="12"/>
                    <a:pt x="2484" y="12"/>
                  </a:cubicBezTo>
                  <a:cubicBezTo>
                    <a:pt x="2436" y="12"/>
                    <a:pt x="2388" y="14"/>
                    <a:pt x="2340" y="17"/>
                  </a:cubicBezTo>
                  <a:cubicBezTo>
                    <a:pt x="2256" y="6"/>
                    <a:pt x="2172" y="0"/>
                    <a:pt x="2089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1"/>
            <p:cNvSpPr/>
            <p:nvPr/>
          </p:nvSpPr>
          <p:spPr>
            <a:xfrm>
              <a:off x="6582725" y="3164325"/>
              <a:ext cx="35325" cy="272675"/>
            </a:xfrm>
            <a:custGeom>
              <a:avLst/>
              <a:gdLst/>
              <a:ahLst/>
              <a:cxnLst/>
              <a:rect l="l" t="t" r="r" b="b"/>
              <a:pathLst>
                <a:path w="1413" h="10907" extrusionOk="0">
                  <a:moveTo>
                    <a:pt x="0" y="1"/>
                  </a:moveTo>
                  <a:lnTo>
                    <a:pt x="0" y="10906"/>
                  </a:lnTo>
                  <a:lnTo>
                    <a:pt x="1413" y="10906"/>
                  </a:lnTo>
                  <a:lnTo>
                    <a:pt x="1413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1"/>
            <p:cNvSpPr/>
            <p:nvPr/>
          </p:nvSpPr>
          <p:spPr>
            <a:xfrm>
              <a:off x="6655575" y="3242700"/>
              <a:ext cx="112600" cy="198700"/>
            </a:xfrm>
            <a:custGeom>
              <a:avLst/>
              <a:gdLst/>
              <a:ahLst/>
              <a:cxnLst/>
              <a:rect l="l" t="t" r="r" b="b"/>
              <a:pathLst>
                <a:path w="4504" h="7948" extrusionOk="0">
                  <a:moveTo>
                    <a:pt x="0" y="0"/>
                  </a:moveTo>
                  <a:lnTo>
                    <a:pt x="0" y="6270"/>
                  </a:lnTo>
                  <a:cubicBezTo>
                    <a:pt x="0" y="6712"/>
                    <a:pt x="88" y="7109"/>
                    <a:pt x="265" y="7462"/>
                  </a:cubicBezTo>
                  <a:cubicBezTo>
                    <a:pt x="442" y="7771"/>
                    <a:pt x="839" y="7948"/>
                    <a:pt x="1148" y="7948"/>
                  </a:cubicBezTo>
                  <a:cubicBezTo>
                    <a:pt x="1943" y="7904"/>
                    <a:pt x="2605" y="7595"/>
                    <a:pt x="3091" y="7065"/>
                  </a:cubicBezTo>
                  <a:lnTo>
                    <a:pt x="3091" y="7815"/>
                  </a:lnTo>
                  <a:lnTo>
                    <a:pt x="4504" y="7815"/>
                  </a:lnTo>
                  <a:lnTo>
                    <a:pt x="4504" y="0"/>
                  </a:lnTo>
                  <a:lnTo>
                    <a:pt x="3091" y="0"/>
                  </a:lnTo>
                  <a:lnTo>
                    <a:pt x="3091" y="6270"/>
                  </a:lnTo>
                  <a:cubicBezTo>
                    <a:pt x="2826" y="6579"/>
                    <a:pt x="2473" y="6712"/>
                    <a:pt x="2075" y="6800"/>
                  </a:cubicBezTo>
                  <a:cubicBezTo>
                    <a:pt x="1855" y="6800"/>
                    <a:pt x="1722" y="6712"/>
                    <a:pt x="1590" y="6579"/>
                  </a:cubicBezTo>
                  <a:cubicBezTo>
                    <a:pt x="1501" y="6402"/>
                    <a:pt x="1413" y="6138"/>
                    <a:pt x="1413" y="5917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1"/>
            <p:cNvSpPr/>
            <p:nvPr/>
          </p:nvSpPr>
          <p:spPr>
            <a:xfrm>
              <a:off x="6794650" y="3187500"/>
              <a:ext cx="88325" cy="253900"/>
            </a:xfrm>
            <a:custGeom>
              <a:avLst/>
              <a:gdLst/>
              <a:ahLst/>
              <a:cxnLst/>
              <a:rect l="l" t="t" r="r" b="b"/>
              <a:pathLst>
                <a:path w="3533" h="10156" extrusionOk="0">
                  <a:moveTo>
                    <a:pt x="839" y="1"/>
                  </a:moveTo>
                  <a:lnTo>
                    <a:pt x="839" y="2253"/>
                  </a:lnTo>
                  <a:lnTo>
                    <a:pt x="0" y="2253"/>
                  </a:lnTo>
                  <a:lnTo>
                    <a:pt x="0" y="3180"/>
                  </a:lnTo>
                  <a:lnTo>
                    <a:pt x="839" y="3180"/>
                  </a:lnTo>
                  <a:lnTo>
                    <a:pt x="839" y="8257"/>
                  </a:lnTo>
                  <a:cubicBezTo>
                    <a:pt x="795" y="8787"/>
                    <a:pt x="927" y="9273"/>
                    <a:pt x="1237" y="9670"/>
                  </a:cubicBezTo>
                  <a:cubicBezTo>
                    <a:pt x="1546" y="9979"/>
                    <a:pt x="2031" y="10156"/>
                    <a:pt x="2561" y="10156"/>
                  </a:cubicBezTo>
                  <a:cubicBezTo>
                    <a:pt x="2870" y="10112"/>
                    <a:pt x="3223" y="10112"/>
                    <a:pt x="3532" y="10023"/>
                  </a:cubicBezTo>
                  <a:lnTo>
                    <a:pt x="3532" y="9008"/>
                  </a:lnTo>
                  <a:cubicBezTo>
                    <a:pt x="3312" y="9052"/>
                    <a:pt x="3135" y="9052"/>
                    <a:pt x="3003" y="9052"/>
                  </a:cubicBezTo>
                  <a:cubicBezTo>
                    <a:pt x="2950" y="9062"/>
                    <a:pt x="2901" y="9068"/>
                    <a:pt x="2853" y="9068"/>
                  </a:cubicBezTo>
                  <a:cubicBezTo>
                    <a:pt x="2698" y="9068"/>
                    <a:pt x="2564" y="9010"/>
                    <a:pt x="2429" y="8875"/>
                  </a:cubicBezTo>
                  <a:cubicBezTo>
                    <a:pt x="2340" y="8655"/>
                    <a:pt x="2252" y="8434"/>
                    <a:pt x="2252" y="8213"/>
                  </a:cubicBezTo>
                  <a:lnTo>
                    <a:pt x="2252" y="3180"/>
                  </a:lnTo>
                  <a:lnTo>
                    <a:pt x="3532" y="3180"/>
                  </a:lnTo>
                  <a:lnTo>
                    <a:pt x="3532" y="2253"/>
                  </a:lnTo>
                  <a:lnTo>
                    <a:pt x="2252" y="2253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1"/>
            <p:cNvSpPr/>
            <p:nvPr/>
          </p:nvSpPr>
          <p:spPr>
            <a:xfrm>
              <a:off x="6911650" y="3175375"/>
              <a:ext cx="36450" cy="262725"/>
            </a:xfrm>
            <a:custGeom>
              <a:avLst/>
              <a:gdLst/>
              <a:ahLst/>
              <a:cxnLst/>
              <a:rect l="l" t="t" r="r" b="b"/>
              <a:pathLst>
                <a:path w="1458" h="10509" extrusionOk="0">
                  <a:moveTo>
                    <a:pt x="0" y="0"/>
                  </a:moveTo>
                  <a:lnTo>
                    <a:pt x="0" y="1546"/>
                  </a:lnTo>
                  <a:lnTo>
                    <a:pt x="1457" y="1546"/>
                  </a:lnTo>
                  <a:lnTo>
                    <a:pt x="1457" y="0"/>
                  </a:lnTo>
                  <a:close/>
                  <a:moveTo>
                    <a:pt x="0" y="2693"/>
                  </a:moveTo>
                  <a:lnTo>
                    <a:pt x="0" y="10508"/>
                  </a:lnTo>
                  <a:lnTo>
                    <a:pt x="1457" y="10508"/>
                  </a:lnTo>
                  <a:lnTo>
                    <a:pt x="1457" y="2693"/>
                  </a:ln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1"/>
            <p:cNvSpPr/>
            <p:nvPr/>
          </p:nvSpPr>
          <p:spPr>
            <a:xfrm>
              <a:off x="6982300" y="3238700"/>
              <a:ext cx="115900" cy="201475"/>
            </a:xfrm>
            <a:custGeom>
              <a:avLst/>
              <a:gdLst/>
              <a:ahLst/>
              <a:cxnLst/>
              <a:rect l="l" t="t" r="r" b="b"/>
              <a:pathLst>
                <a:path w="4636" h="8059" extrusionOk="0">
                  <a:moveTo>
                    <a:pt x="2296" y="1154"/>
                  </a:moveTo>
                  <a:cubicBezTo>
                    <a:pt x="2506" y="1154"/>
                    <a:pt x="2715" y="1220"/>
                    <a:pt x="2870" y="1353"/>
                  </a:cubicBezTo>
                  <a:cubicBezTo>
                    <a:pt x="3002" y="1529"/>
                    <a:pt x="3091" y="1706"/>
                    <a:pt x="3091" y="1927"/>
                  </a:cubicBezTo>
                  <a:cubicBezTo>
                    <a:pt x="3135" y="2236"/>
                    <a:pt x="3135" y="2545"/>
                    <a:pt x="3135" y="2854"/>
                  </a:cubicBezTo>
                  <a:lnTo>
                    <a:pt x="3135" y="5282"/>
                  </a:lnTo>
                  <a:cubicBezTo>
                    <a:pt x="3135" y="5635"/>
                    <a:pt x="3135" y="5900"/>
                    <a:pt x="3091" y="6209"/>
                  </a:cubicBezTo>
                  <a:cubicBezTo>
                    <a:pt x="3047" y="6430"/>
                    <a:pt x="3002" y="6607"/>
                    <a:pt x="2870" y="6783"/>
                  </a:cubicBezTo>
                  <a:cubicBezTo>
                    <a:pt x="2715" y="6916"/>
                    <a:pt x="2506" y="6982"/>
                    <a:pt x="2296" y="6982"/>
                  </a:cubicBezTo>
                  <a:cubicBezTo>
                    <a:pt x="2086" y="6982"/>
                    <a:pt x="1877" y="6916"/>
                    <a:pt x="1722" y="6783"/>
                  </a:cubicBezTo>
                  <a:cubicBezTo>
                    <a:pt x="1590" y="6607"/>
                    <a:pt x="1501" y="6430"/>
                    <a:pt x="1501" y="6209"/>
                  </a:cubicBezTo>
                  <a:cubicBezTo>
                    <a:pt x="1457" y="5900"/>
                    <a:pt x="1457" y="5635"/>
                    <a:pt x="1457" y="5282"/>
                  </a:cubicBezTo>
                  <a:lnTo>
                    <a:pt x="1457" y="2854"/>
                  </a:lnTo>
                  <a:cubicBezTo>
                    <a:pt x="1457" y="2500"/>
                    <a:pt x="1457" y="2236"/>
                    <a:pt x="1501" y="1927"/>
                  </a:cubicBezTo>
                  <a:cubicBezTo>
                    <a:pt x="1501" y="1706"/>
                    <a:pt x="1590" y="1529"/>
                    <a:pt x="1722" y="1353"/>
                  </a:cubicBezTo>
                  <a:cubicBezTo>
                    <a:pt x="1877" y="1220"/>
                    <a:pt x="2086" y="1154"/>
                    <a:pt x="2296" y="1154"/>
                  </a:cubicBezTo>
                  <a:close/>
                  <a:moveTo>
                    <a:pt x="2301" y="0"/>
                  </a:moveTo>
                  <a:cubicBezTo>
                    <a:pt x="1670" y="0"/>
                    <a:pt x="1043" y="243"/>
                    <a:pt x="574" y="734"/>
                  </a:cubicBezTo>
                  <a:cubicBezTo>
                    <a:pt x="177" y="1397"/>
                    <a:pt x="0" y="2147"/>
                    <a:pt x="44" y="2898"/>
                  </a:cubicBezTo>
                  <a:lnTo>
                    <a:pt x="44" y="5150"/>
                  </a:lnTo>
                  <a:cubicBezTo>
                    <a:pt x="0" y="5944"/>
                    <a:pt x="177" y="6651"/>
                    <a:pt x="574" y="7313"/>
                  </a:cubicBezTo>
                  <a:cubicBezTo>
                    <a:pt x="1054" y="7815"/>
                    <a:pt x="1675" y="8058"/>
                    <a:pt x="2302" y="8058"/>
                  </a:cubicBezTo>
                  <a:cubicBezTo>
                    <a:pt x="2944" y="8058"/>
                    <a:pt x="3593" y="7804"/>
                    <a:pt x="4106" y="7313"/>
                  </a:cubicBezTo>
                  <a:cubicBezTo>
                    <a:pt x="4459" y="6651"/>
                    <a:pt x="4636" y="5944"/>
                    <a:pt x="4592" y="5150"/>
                  </a:cubicBezTo>
                  <a:lnTo>
                    <a:pt x="4592" y="2898"/>
                  </a:lnTo>
                  <a:cubicBezTo>
                    <a:pt x="4636" y="2147"/>
                    <a:pt x="4459" y="1397"/>
                    <a:pt x="4106" y="734"/>
                  </a:cubicBezTo>
                  <a:lnTo>
                    <a:pt x="4018" y="690"/>
                  </a:lnTo>
                  <a:cubicBezTo>
                    <a:pt x="3538" y="232"/>
                    <a:pt x="2918" y="0"/>
                    <a:pt x="2301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1"/>
            <p:cNvSpPr/>
            <p:nvPr/>
          </p:nvSpPr>
          <p:spPr>
            <a:xfrm>
              <a:off x="7130200" y="3239250"/>
              <a:ext cx="112600" cy="198850"/>
            </a:xfrm>
            <a:custGeom>
              <a:avLst/>
              <a:gdLst/>
              <a:ahLst/>
              <a:cxnLst/>
              <a:rect l="l" t="t" r="r" b="b"/>
              <a:pathLst>
                <a:path w="4504" h="7954" extrusionOk="0">
                  <a:moveTo>
                    <a:pt x="3457" y="0"/>
                  </a:moveTo>
                  <a:cubicBezTo>
                    <a:pt x="3424" y="0"/>
                    <a:pt x="3390" y="2"/>
                    <a:pt x="3356" y="6"/>
                  </a:cubicBezTo>
                  <a:cubicBezTo>
                    <a:pt x="2605" y="94"/>
                    <a:pt x="1943" y="359"/>
                    <a:pt x="1413" y="889"/>
                  </a:cubicBezTo>
                  <a:lnTo>
                    <a:pt x="1413" y="138"/>
                  </a:lnTo>
                  <a:lnTo>
                    <a:pt x="0" y="138"/>
                  </a:lnTo>
                  <a:lnTo>
                    <a:pt x="45" y="7909"/>
                  </a:lnTo>
                  <a:lnTo>
                    <a:pt x="1502" y="7909"/>
                  </a:lnTo>
                  <a:lnTo>
                    <a:pt x="1502" y="1640"/>
                  </a:lnTo>
                  <a:cubicBezTo>
                    <a:pt x="1766" y="1331"/>
                    <a:pt x="2076" y="1154"/>
                    <a:pt x="2473" y="1110"/>
                  </a:cubicBezTo>
                  <a:cubicBezTo>
                    <a:pt x="2694" y="1110"/>
                    <a:pt x="2870" y="1198"/>
                    <a:pt x="2959" y="1331"/>
                  </a:cubicBezTo>
                  <a:cubicBezTo>
                    <a:pt x="3047" y="1551"/>
                    <a:pt x="3091" y="1772"/>
                    <a:pt x="3091" y="1993"/>
                  </a:cubicBezTo>
                  <a:lnTo>
                    <a:pt x="3091" y="7953"/>
                  </a:lnTo>
                  <a:lnTo>
                    <a:pt x="4504" y="7953"/>
                  </a:lnTo>
                  <a:lnTo>
                    <a:pt x="4504" y="1640"/>
                  </a:lnTo>
                  <a:cubicBezTo>
                    <a:pt x="4504" y="1198"/>
                    <a:pt x="4416" y="801"/>
                    <a:pt x="4239" y="448"/>
                  </a:cubicBezTo>
                  <a:cubicBezTo>
                    <a:pt x="4078" y="205"/>
                    <a:pt x="3806" y="0"/>
                    <a:pt x="3457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1"/>
            <p:cNvSpPr/>
            <p:nvPr/>
          </p:nvSpPr>
          <p:spPr>
            <a:xfrm>
              <a:off x="7269275" y="3238150"/>
              <a:ext cx="108200" cy="200500"/>
            </a:xfrm>
            <a:custGeom>
              <a:avLst/>
              <a:gdLst/>
              <a:ahLst/>
              <a:cxnLst/>
              <a:rect l="l" t="t" r="r" b="b"/>
              <a:pathLst>
                <a:path w="4328" h="8020" extrusionOk="0">
                  <a:moveTo>
                    <a:pt x="2017" y="0"/>
                  </a:moveTo>
                  <a:cubicBezTo>
                    <a:pt x="1500" y="0"/>
                    <a:pt x="1026" y="209"/>
                    <a:pt x="663" y="492"/>
                  </a:cubicBezTo>
                  <a:cubicBezTo>
                    <a:pt x="265" y="889"/>
                    <a:pt x="45" y="1375"/>
                    <a:pt x="89" y="1949"/>
                  </a:cubicBezTo>
                  <a:cubicBezTo>
                    <a:pt x="89" y="2346"/>
                    <a:pt x="221" y="2655"/>
                    <a:pt x="398" y="3008"/>
                  </a:cubicBezTo>
                  <a:cubicBezTo>
                    <a:pt x="619" y="3317"/>
                    <a:pt x="839" y="3582"/>
                    <a:pt x="1104" y="3803"/>
                  </a:cubicBezTo>
                  <a:lnTo>
                    <a:pt x="2429" y="4995"/>
                  </a:lnTo>
                  <a:cubicBezTo>
                    <a:pt x="2826" y="5260"/>
                    <a:pt x="3047" y="5701"/>
                    <a:pt x="3091" y="6143"/>
                  </a:cubicBezTo>
                  <a:cubicBezTo>
                    <a:pt x="3135" y="6364"/>
                    <a:pt x="3047" y="6584"/>
                    <a:pt x="2870" y="6717"/>
                  </a:cubicBezTo>
                  <a:cubicBezTo>
                    <a:pt x="2694" y="6894"/>
                    <a:pt x="2473" y="6982"/>
                    <a:pt x="2252" y="6982"/>
                  </a:cubicBezTo>
                  <a:cubicBezTo>
                    <a:pt x="1987" y="6982"/>
                    <a:pt x="1722" y="6805"/>
                    <a:pt x="1546" y="6584"/>
                  </a:cubicBezTo>
                  <a:cubicBezTo>
                    <a:pt x="1369" y="6231"/>
                    <a:pt x="1281" y="5878"/>
                    <a:pt x="1237" y="5481"/>
                  </a:cubicBezTo>
                  <a:lnTo>
                    <a:pt x="1" y="5878"/>
                  </a:lnTo>
                  <a:cubicBezTo>
                    <a:pt x="1" y="6452"/>
                    <a:pt x="265" y="7026"/>
                    <a:pt x="663" y="7467"/>
                  </a:cubicBezTo>
                  <a:cubicBezTo>
                    <a:pt x="994" y="7835"/>
                    <a:pt x="1478" y="8019"/>
                    <a:pt x="1886" y="8019"/>
                  </a:cubicBezTo>
                  <a:cubicBezTo>
                    <a:pt x="1968" y="8019"/>
                    <a:pt x="2046" y="8012"/>
                    <a:pt x="2120" y="7997"/>
                  </a:cubicBezTo>
                  <a:cubicBezTo>
                    <a:pt x="2217" y="8012"/>
                    <a:pt x="2314" y="8020"/>
                    <a:pt x="2410" y="8020"/>
                  </a:cubicBezTo>
                  <a:cubicBezTo>
                    <a:pt x="2884" y="8020"/>
                    <a:pt x="3342" y="7842"/>
                    <a:pt x="3709" y="7512"/>
                  </a:cubicBezTo>
                  <a:cubicBezTo>
                    <a:pt x="4107" y="7114"/>
                    <a:pt x="4327" y="6584"/>
                    <a:pt x="4239" y="6010"/>
                  </a:cubicBezTo>
                  <a:cubicBezTo>
                    <a:pt x="4327" y="5657"/>
                    <a:pt x="4195" y="5216"/>
                    <a:pt x="3974" y="4863"/>
                  </a:cubicBezTo>
                  <a:cubicBezTo>
                    <a:pt x="3753" y="4553"/>
                    <a:pt x="3489" y="4200"/>
                    <a:pt x="3135" y="3935"/>
                  </a:cubicBezTo>
                  <a:lnTo>
                    <a:pt x="1767" y="2655"/>
                  </a:lnTo>
                  <a:cubicBezTo>
                    <a:pt x="1546" y="2478"/>
                    <a:pt x="1369" y="2213"/>
                    <a:pt x="1369" y="1904"/>
                  </a:cubicBezTo>
                  <a:cubicBezTo>
                    <a:pt x="1369" y="1684"/>
                    <a:pt x="1413" y="1507"/>
                    <a:pt x="1590" y="1330"/>
                  </a:cubicBezTo>
                  <a:cubicBezTo>
                    <a:pt x="1767" y="1154"/>
                    <a:pt x="1943" y="1110"/>
                    <a:pt x="2164" y="1110"/>
                  </a:cubicBezTo>
                  <a:cubicBezTo>
                    <a:pt x="2429" y="1110"/>
                    <a:pt x="2694" y="1242"/>
                    <a:pt x="2826" y="1463"/>
                  </a:cubicBezTo>
                  <a:cubicBezTo>
                    <a:pt x="3003" y="1728"/>
                    <a:pt x="3091" y="2125"/>
                    <a:pt x="3135" y="2434"/>
                  </a:cubicBezTo>
                  <a:lnTo>
                    <a:pt x="4151" y="2037"/>
                  </a:lnTo>
                  <a:cubicBezTo>
                    <a:pt x="4062" y="1507"/>
                    <a:pt x="3842" y="977"/>
                    <a:pt x="3533" y="580"/>
                  </a:cubicBezTo>
                  <a:cubicBezTo>
                    <a:pt x="3209" y="216"/>
                    <a:pt x="2775" y="0"/>
                    <a:pt x="2297" y="0"/>
                  </a:cubicBezTo>
                  <a:cubicBezTo>
                    <a:pt x="2253" y="0"/>
                    <a:pt x="2209" y="2"/>
                    <a:pt x="2164" y="6"/>
                  </a:cubicBezTo>
                  <a:cubicBezTo>
                    <a:pt x="2115" y="2"/>
                    <a:pt x="2066" y="0"/>
                    <a:pt x="2017" y="0"/>
                  </a:cubicBezTo>
                  <a:close/>
                </a:path>
              </a:pathLst>
            </a:custGeom>
            <a:solidFill>
              <a:srgbClr val="0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1"/>
            <p:cNvSpPr/>
            <p:nvPr/>
          </p:nvSpPr>
          <p:spPr>
            <a:xfrm>
              <a:off x="1474350" y="3131225"/>
              <a:ext cx="28725" cy="343300"/>
            </a:xfrm>
            <a:custGeom>
              <a:avLst/>
              <a:gdLst/>
              <a:ahLst/>
              <a:cxnLst/>
              <a:rect l="l" t="t" r="r" b="b"/>
              <a:pathLst>
                <a:path w="1149" h="13732" extrusionOk="0">
                  <a:moveTo>
                    <a:pt x="1" y="0"/>
                  </a:moveTo>
                  <a:lnTo>
                    <a:pt x="1" y="13731"/>
                  </a:lnTo>
                  <a:lnTo>
                    <a:pt x="1149" y="13731"/>
                  </a:lnTo>
                  <a:lnTo>
                    <a:pt x="1149" y="0"/>
                  </a:lnTo>
                  <a:close/>
                </a:path>
              </a:pathLst>
            </a:custGeom>
            <a:solidFill>
              <a:srgbClr val="049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3" name="Google Shape;923;p31"/>
          <p:cNvSpPr/>
          <p:nvPr/>
        </p:nvSpPr>
        <p:spPr>
          <a:xfrm>
            <a:off x="8127763" y="969025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title bar (4 column)">
  <p:cSld name="SECTION_TITLE_AND_DESCRIPTION_1_2_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2"/>
          <p:cNvSpPr/>
          <p:nvPr/>
        </p:nvSpPr>
        <p:spPr>
          <a:xfrm>
            <a:off x="-11975" y="-14375"/>
            <a:ext cx="9234000" cy="1030800"/>
          </a:xfrm>
          <a:prstGeom prst="rect">
            <a:avLst/>
          </a:prstGeom>
          <a:gradFill>
            <a:gsLst>
              <a:gs pos="0">
                <a:srgbClr val="005F9E"/>
              </a:gs>
              <a:gs pos="100000">
                <a:srgbClr val="00437B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/>
          </p:nvPr>
        </p:nvSpPr>
        <p:spPr>
          <a:xfrm>
            <a:off x="323575" y="102325"/>
            <a:ext cx="8448900" cy="79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body" idx="1"/>
          </p:nvPr>
        </p:nvSpPr>
        <p:spPr>
          <a:xfrm>
            <a:off x="464725" y="1900425"/>
            <a:ext cx="1750500" cy="16194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Clr>
                <a:srgbClr val="BFBFC6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Clr>
                <a:srgbClr val="BFBFC6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 sz="1100"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2"/>
          </p:nvPr>
        </p:nvSpPr>
        <p:spPr>
          <a:xfrm>
            <a:off x="464725" y="1257725"/>
            <a:ext cx="6168000" cy="40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accent5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body" idx="3"/>
          </p:nvPr>
        </p:nvSpPr>
        <p:spPr>
          <a:xfrm>
            <a:off x="2597575" y="1900425"/>
            <a:ext cx="1750500" cy="16194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Clr>
                <a:srgbClr val="BFBFC6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Clr>
                <a:srgbClr val="BFBFC6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 sz="1100"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body" idx="4"/>
          </p:nvPr>
        </p:nvSpPr>
        <p:spPr>
          <a:xfrm>
            <a:off x="4730425" y="1900425"/>
            <a:ext cx="1750500" cy="16194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Clr>
                <a:srgbClr val="BFBFC6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Clr>
                <a:srgbClr val="BFBFC6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 sz="1100"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body" idx="5"/>
          </p:nvPr>
        </p:nvSpPr>
        <p:spPr>
          <a:xfrm>
            <a:off x="6863275" y="1900425"/>
            <a:ext cx="1750500" cy="16194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Clr>
                <a:srgbClr val="BFBFC6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Clr>
                <a:srgbClr val="BFBFC6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 sz="1100"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2" name="Google Shape;932;p32"/>
          <p:cNvSpPr/>
          <p:nvPr/>
        </p:nvSpPr>
        <p:spPr>
          <a:xfrm>
            <a:off x="8127763" y="969025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3" name="Google Shape;933;p32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934" name="Google Shape;934;p32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2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2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2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2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2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2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2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2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2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2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2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33"/>
          <p:cNvSpPr txBox="1">
            <a:spLocks noGrp="1"/>
          </p:cNvSpPr>
          <p:nvPr>
            <p:ph type="title" hasCustomPrompt="1"/>
          </p:nvPr>
        </p:nvSpPr>
        <p:spPr>
          <a:xfrm>
            <a:off x="311700" y="666925"/>
            <a:ext cx="8520600" cy="2163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9AD9"/>
              </a:buClr>
              <a:buSzPts val="12000"/>
              <a:buNone/>
              <a:defRPr sz="12000">
                <a:solidFill>
                  <a:srgbClr val="009AD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9AD9"/>
              </a:buClr>
              <a:buSzPts val="12000"/>
              <a:buNone/>
              <a:defRPr sz="12000">
                <a:solidFill>
                  <a:srgbClr val="009AD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9AD9"/>
              </a:buClr>
              <a:buSzPts val="12000"/>
              <a:buNone/>
              <a:defRPr sz="12000">
                <a:solidFill>
                  <a:srgbClr val="009AD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9AD9"/>
              </a:buClr>
              <a:buSzPts val="12000"/>
              <a:buNone/>
              <a:defRPr sz="12000">
                <a:solidFill>
                  <a:srgbClr val="009AD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9AD9"/>
              </a:buClr>
              <a:buSzPts val="12000"/>
              <a:buNone/>
              <a:defRPr sz="12000">
                <a:solidFill>
                  <a:srgbClr val="009AD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9AD9"/>
              </a:buClr>
              <a:buSzPts val="12000"/>
              <a:buNone/>
              <a:defRPr sz="12000">
                <a:solidFill>
                  <a:srgbClr val="009AD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9AD9"/>
              </a:buClr>
              <a:buSzPts val="12000"/>
              <a:buNone/>
              <a:defRPr sz="12000">
                <a:solidFill>
                  <a:srgbClr val="009AD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9AD9"/>
              </a:buClr>
              <a:buSzPts val="12000"/>
              <a:buNone/>
              <a:defRPr sz="12000">
                <a:solidFill>
                  <a:srgbClr val="009AD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9AD9"/>
              </a:buClr>
              <a:buSzPts val="12000"/>
              <a:buNone/>
              <a:defRPr sz="12000">
                <a:solidFill>
                  <a:srgbClr val="009AD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53" name="Google Shape;953;p33"/>
          <p:cNvSpPr txBox="1">
            <a:spLocks noGrp="1"/>
          </p:cNvSpPr>
          <p:nvPr>
            <p:ph type="subTitle" idx="1"/>
          </p:nvPr>
        </p:nvSpPr>
        <p:spPr>
          <a:xfrm>
            <a:off x="490250" y="3109225"/>
            <a:ext cx="8138400" cy="15024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000" i="1">
                <a:solidFill>
                  <a:schemeClr val="accent5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2000"/>
              </a:lnSpc>
              <a:spcBef>
                <a:spcPts val="500"/>
              </a:spcBef>
              <a:spcAft>
                <a:spcPts val="5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954" name="Google Shape;954;p33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955" name="Google Shape;955;p33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3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3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3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2" name="Google Shape;972;p33"/>
          <p:cNvSpPr/>
          <p:nvPr/>
        </p:nvSpPr>
        <p:spPr>
          <a:xfrm>
            <a:off x="469950" y="666925"/>
            <a:ext cx="685200" cy="18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3"/>
          <p:cNvSpPr/>
          <p:nvPr/>
        </p:nvSpPr>
        <p:spPr>
          <a:xfrm>
            <a:off x="4249638" y="2590575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5" name="Google Shape;975;p34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976" name="Google Shape;976;p34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3" name="Google Shape;993;p34"/>
          <p:cNvSpPr/>
          <p:nvPr/>
        </p:nvSpPr>
        <p:spPr>
          <a:xfrm>
            <a:off x="300000" y="670325"/>
            <a:ext cx="828000" cy="19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y MAP no Text">
  <p:cSld name="BLANK_1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35"/>
          <p:cNvSpPr/>
          <p:nvPr/>
        </p:nvSpPr>
        <p:spPr>
          <a:xfrm>
            <a:off x="452400" y="662425"/>
            <a:ext cx="740400" cy="19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6" name="Google Shape;996;p35"/>
          <p:cNvPicPr preferRelativeResize="0"/>
          <p:nvPr/>
        </p:nvPicPr>
        <p:blipFill rotWithShape="1">
          <a:blip r:embed="rId2">
            <a:alphaModFix/>
          </a:blip>
          <a:srcRect t="7820" b="781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7" name="Google Shape;997;p35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998" name="Google Shape;998;p35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5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5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5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p background (gray) with text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6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1017" name="Google Shape;1017;p36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6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6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6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6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6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6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6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6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2"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3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36" name="Google Shape;1036;p3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37" name="Google Shape;1037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/50 " type="secHead">
  <p:cSld name="SECTION_HEAD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"/>
          <p:cNvSpPr/>
          <p:nvPr/>
        </p:nvSpPr>
        <p:spPr>
          <a:xfrm>
            <a:off x="-37550" y="-23850"/>
            <a:ext cx="9245100" cy="2617500"/>
          </a:xfrm>
          <a:prstGeom prst="rect">
            <a:avLst/>
          </a:prstGeom>
          <a:gradFill>
            <a:gsLst>
              <a:gs pos="0">
                <a:srgbClr val="005F9E"/>
              </a:gs>
              <a:gs pos="100000">
                <a:srgbClr val="00437B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609F"/>
              </a:solidFill>
            </a:endParaRPr>
          </a:p>
        </p:txBody>
      </p:sp>
      <p:sp>
        <p:nvSpPr>
          <p:cNvPr id="201" name="Google Shape;201;p5"/>
          <p:cNvSpPr txBox="1">
            <a:spLocks noGrp="1"/>
          </p:cNvSpPr>
          <p:nvPr>
            <p:ph type="title"/>
          </p:nvPr>
        </p:nvSpPr>
        <p:spPr>
          <a:xfrm>
            <a:off x="311700" y="1427800"/>
            <a:ext cx="8520600" cy="103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None/>
              <a:defRPr sz="3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2" name="Google Shape;202;p5"/>
          <p:cNvSpPr txBox="1">
            <a:spLocks noGrp="1"/>
          </p:cNvSpPr>
          <p:nvPr>
            <p:ph type="body" idx="1"/>
          </p:nvPr>
        </p:nvSpPr>
        <p:spPr>
          <a:xfrm>
            <a:off x="553725" y="2906663"/>
            <a:ext cx="7995900" cy="15099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1115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 sz="1100"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3" name="Google Shape;203;p5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204" name="Google Shape;204;p5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5"/>
          <p:cNvSpPr/>
          <p:nvPr/>
        </p:nvSpPr>
        <p:spPr>
          <a:xfrm>
            <a:off x="342175" y="2548050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title"/>
          </p:nvPr>
        </p:nvSpPr>
        <p:spPr>
          <a:xfrm>
            <a:off x="406400" y="264650"/>
            <a:ext cx="8289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6"/>
          <p:cNvSpPr txBox="1">
            <a:spLocks noGrp="1"/>
          </p:cNvSpPr>
          <p:nvPr>
            <p:ph type="body" idx="1"/>
          </p:nvPr>
        </p:nvSpPr>
        <p:spPr>
          <a:xfrm>
            <a:off x="406400" y="1056038"/>
            <a:ext cx="8351400" cy="34164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1"/>
                </a:solidFill>
              </a:defRPr>
            </a:lvl2pPr>
            <a:lvl3pPr marL="1371600" lvl="2" indent="-31115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300"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✓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25" name="Google Shape;225;p6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226" name="Google Shape;226;p6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6"/>
          <p:cNvSpPr/>
          <p:nvPr/>
        </p:nvSpPr>
        <p:spPr>
          <a:xfrm>
            <a:off x="419325" y="721300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7"/>
          <p:cNvSpPr txBox="1">
            <a:spLocks noGrp="1"/>
          </p:cNvSpPr>
          <p:nvPr>
            <p:ph type="title"/>
          </p:nvPr>
        </p:nvSpPr>
        <p:spPr>
          <a:xfrm>
            <a:off x="406400" y="268350"/>
            <a:ext cx="8289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7"/>
          <p:cNvSpPr txBox="1">
            <a:spLocks noGrp="1"/>
          </p:cNvSpPr>
          <p:nvPr>
            <p:ph type="body" idx="1"/>
          </p:nvPr>
        </p:nvSpPr>
        <p:spPr>
          <a:xfrm>
            <a:off x="406400" y="1073175"/>
            <a:ext cx="3999900" cy="34164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1"/>
                </a:solidFill>
              </a:defRPr>
            </a:lvl2pPr>
            <a:lvl3pPr marL="1371600" lvl="2" indent="-31115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300"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✓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7"/>
          <p:cNvSpPr txBox="1">
            <a:spLocks noGrp="1"/>
          </p:cNvSpPr>
          <p:nvPr>
            <p:ph type="body" idx="2"/>
          </p:nvPr>
        </p:nvSpPr>
        <p:spPr>
          <a:xfrm>
            <a:off x="4695600" y="1073175"/>
            <a:ext cx="3999900" cy="34164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1"/>
                </a:solidFill>
              </a:defRPr>
            </a:lvl2pPr>
            <a:lvl3pPr marL="1371600" lvl="2" indent="-31115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  <a:defRPr sz="1300"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✓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48" name="Google Shape;248;p7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249" name="Google Shape;249;p7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7"/>
          <p:cNvSpPr/>
          <p:nvPr/>
        </p:nvSpPr>
        <p:spPr>
          <a:xfrm>
            <a:off x="419325" y="721300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, high" type="titleOnly">
  <p:cSld name="TITLE_ONLY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8"/>
          <p:cNvSpPr txBox="1">
            <a:spLocks noGrp="1"/>
          </p:cNvSpPr>
          <p:nvPr>
            <p:ph type="title"/>
          </p:nvPr>
        </p:nvSpPr>
        <p:spPr>
          <a:xfrm>
            <a:off x="409425" y="275800"/>
            <a:ext cx="8286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69" name="Google Shape;269;p8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270" name="Google Shape;270;p8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8"/>
          <p:cNvSpPr/>
          <p:nvPr/>
        </p:nvSpPr>
        <p:spPr>
          <a:xfrm>
            <a:off x="419325" y="721300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Centered | One line header">
  <p:cSld name="TITLE_ONLY_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9"/>
          <p:cNvSpPr txBox="1">
            <a:spLocks noGrp="1"/>
          </p:cNvSpPr>
          <p:nvPr>
            <p:ph type="title"/>
          </p:nvPr>
        </p:nvSpPr>
        <p:spPr>
          <a:xfrm>
            <a:off x="409425" y="275800"/>
            <a:ext cx="8286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0" name="Google Shape;290;p9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291" name="Google Shape;291;p9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" name="Google Shape;308;p9"/>
          <p:cNvSpPr/>
          <p:nvPr/>
        </p:nvSpPr>
        <p:spPr>
          <a:xfrm>
            <a:off x="4121825" y="741975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Centered | Double line header">
  <p:cSld name="TITLE_ONLY_1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0"/>
          <p:cNvSpPr txBox="1">
            <a:spLocks noGrp="1"/>
          </p:cNvSpPr>
          <p:nvPr>
            <p:ph type="title"/>
          </p:nvPr>
        </p:nvSpPr>
        <p:spPr>
          <a:xfrm>
            <a:off x="409425" y="677650"/>
            <a:ext cx="8286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1" name="Google Shape;311;p10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312" name="Google Shape;312;p10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0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0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0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0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0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0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0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005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" name="Google Shape;329;p10"/>
          <p:cNvSpPr/>
          <p:nvPr/>
        </p:nvSpPr>
        <p:spPr>
          <a:xfrm>
            <a:off x="4121825" y="1143825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69175" y="265225"/>
            <a:ext cx="823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F9E"/>
              </a:buClr>
              <a:buSzPts val="2800"/>
              <a:buFont typeface="Open Sans ExtraBold"/>
              <a:buNone/>
              <a:defRPr sz="2800">
                <a:solidFill>
                  <a:srgbClr val="005F9E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64100" y="1000075"/>
            <a:ext cx="8231400" cy="3416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Char char="●"/>
              <a:defRPr sz="1800"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✓"/>
              <a:defRPr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63545"/>
              </a:buClr>
              <a:buSzPts val="1400"/>
              <a:buFont typeface="Open Sans"/>
              <a:buChar char="■"/>
              <a:defRPr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63545"/>
              </a:buClr>
              <a:buSzPts val="1400"/>
              <a:buFont typeface="Open Sans"/>
              <a:buChar char="●"/>
              <a:defRPr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63545"/>
              </a:buClr>
              <a:buSzPts val="1400"/>
              <a:buFont typeface="Open Sans"/>
              <a:buChar char="○"/>
              <a:defRPr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rgbClr val="363545"/>
              </a:buClr>
              <a:buSzPts val="1400"/>
              <a:buFont typeface="Open Sans"/>
              <a:buChar char="■"/>
              <a:defRPr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brian_larwig@trimble.co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38"/>
          <p:cNvSpPr txBox="1">
            <a:spLocks noGrp="1"/>
          </p:cNvSpPr>
          <p:nvPr>
            <p:ph type="ctrTitle"/>
          </p:nvPr>
        </p:nvSpPr>
        <p:spPr>
          <a:xfrm>
            <a:off x="464100" y="680150"/>
            <a:ext cx="8520600" cy="1942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The ETA Effect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38"/>
          <p:cNvSpPr txBox="1">
            <a:spLocks noGrp="1"/>
          </p:cNvSpPr>
          <p:nvPr>
            <p:ph type="subTitle" idx="1"/>
          </p:nvPr>
        </p:nvSpPr>
        <p:spPr>
          <a:xfrm>
            <a:off x="464100" y="2945050"/>
            <a:ext cx="85206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Improving last mile operations and supply chain collaboration </a:t>
            </a:r>
            <a:br>
              <a:rPr lang="en">
                <a:latin typeface="Arial"/>
                <a:ea typeface="Arial"/>
                <a:cs typeface="Arial"/>
                <a:sym typeface="Arial"/>
              </a:rPr>
            </a:br>
            <a:r>
              <a:rPr lang="en">
                <a:latin typeface="Arial"/>
                <a:ea typeface="Arial"/>
                <a:cs typeface="Arial"/>
                <a:sym typeface="Arial"/>
              </a:rPr>
              <a:t>with accuracy, visibility and transparency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38"/>
          <p:cNvSpPr txBox="1">
            <a:spLocks noGrp="1"/>
          </p:cNvSpPr>
          <p:nvPr>
            <p:ph type="subTitle" idx="2"/>
          </p:nvPr>
        </p:nvSpPr>
        <p:spPr>
          <a:xfrm>
            <a:off x="4489800" y="309650"/>
            <a:ext cx="4494900" cy="37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50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March 2021  //  Brian Larwig</a:t>
            </a:r>
            <a:br>
              <a:rPr lang="en"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5" name="Google Shape;104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2675" y="668363"/>
            <a:ext cx="708150" cy="70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47"/>
          <p:cNvSpPr txBox="1">
            <a:spLocks noGrp="1"/>
          </p:cNvSpPr>
          <p:nvPr>
            <p:ph type="title"/>
          </p:nvPr>
        </p:nvSpPr>
        <p:spPr>
          <a:xfrm>
            <a:off x="311700" y="1427800"/>
            <a:ext cx="8520600" cy="103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The ETA Effect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16" name="Google Shape;1416;p48"/>
          <p:cNvCxnSpPr/>
          <p:nvPr/>
        </p:nvCxnSpPr>
        <p:spPr>
          <a:xfrm>
            <a:off x="1890475" y="1972325"/>
            <a:ext cx="36669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417" name="Google Shape;1417;p48"/>
          <p:cNvCxnSpPr/>
          <p:nvPr/>
        </p:nvCxnSpPr>
        <p:spPr>
          <a:xfrm>
            <a:off x="2073638" y="3265613"/>
            <a:ext cx="60795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418" name="Google Shape;1418;p48"/>
          <p:cNvSpPr txBox="1">
            <a:spLocks noGrp="1"/>
          </p:cNvSpPr>
          <p:nvPr>
            <p:ph type="title"/>
          </p:nvPr>
        </p:nvSpPr>
        <p:spPr>
          <a:xfrm>
            <a:off x="406400" y="351225"/>
            <a:ext cx="4688400" cy="3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Arial"/>
                <a:ea typeface="Arial"/>
                <a:cs typeface="Arial"/>
                <a:sym typeface="Arial"/>
              </a:rPr>
              <a:t>ETA Effect: Carrier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48"/>
          <p:cNvSpPr/>
          <p:nvPr/>
        </p:nvSpPr>
        <p:spPr>
          <a:xfrm>
            <a:off x="1890475" y="1741125"/>
            <a:ext cx="427200" cy="42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48"/>
          <p:cNvSpPr txBox="1"/>
          <p:nvPr/>
        </p:nvSpPr>
        <p:spPr>
          <a:xfrm>
            <a:off x="1948746" y="1831022"/>
            <a:ext cx="3102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20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21" name="Google Shape;1421;p48"/>
          <p:cNvSpPr txBox="1">
            <a:spLocks noGrp="1"/>
          </p:cNvSpPr>
          <p:nvPr>
            <p:ph type="body" idx="1"/>
          </p:nvPr>
        </p:nvSpPr>
        <p:spPr>
          <a:xfrm>
            <a:off x="406400" y="1850775"/>
            <a:ext cx="1248300" cy="24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500"/>
              </a:spcAft>
              <a:buNone/>
            </a:pPr>
            <a:r>
              <a:rPr lang="en" sz="1300" b="1">
                <a:latin typeface="Arial"/>
                <a:ea typeface="Arial"/>
                <a:cs typeface="Arial"/>
                <a:sym typeface="Arial"/>
              </a:rPr>
              <a:t>Plan</a:t>
            </a:r>
            <a:endParaRPr sz="13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2" name="Google Shape;1422;p48"/>
          <p:cNvSpPr txBox="1">
            <a:spLocks noGrp="1"/>
          </p:cNvSpPr>
          <p:nvPr>
            <p:ph type="body" idx="1"/>
          </p:nvPr>
        </p:nvSpPr>
        <p:spPr>
          <a:xfrm>
            <a:off x="354938" y="3141713"/>
            <a:ext cx="1248300" cy="24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500"/>
              </a:spcAft>
              <a:buNone/>
            </a:pPr>
            <a:r>
              <a:rPr lang="en" sz="1300" b="1">
                <a:latin typeface="Arial"/>
                <a:ea typeface="Arial"/>
                <a:cs typeface="Arial"/>
                <a:sym typeface="Arial"/>
              </a:rPr>
              <a:t>10 Minute Delay</a:t>
            </a:r>
            <a:endParaRPr sz="13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3" name="Google Shape;1423;p48"/>
          <p:cNvSpPr/>
          <p:nvPr/>
        </p:nvSpPr>
        <p:spPr>
          <a:xfrm>
            <a:off x="2765081" y="1741125"/>
            <a:ext cx="427200" cy="42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48"/>
          <p:cNvSpPr txBox="1"/>
          <p:nvPr/>
        </p:nvSpPr>
        <p:spPr>
          <a:xfrm>
            <a:off x="2823352" y="1815972"/>
            <a:ext cx="3102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20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25" name="Google Shape;1425;p48"/>
          <p:cNvSpPr/>
          <p:nvPr/>
        </p:nvSpPr>
        <p:spPr>
          <a:xfrm>
            <a:off x="3697958" y="1741125"/>
            <a:ext cx="427200" cy="42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48"/>
          <p:cNvSpPr txBox="1"/>
          <p:nvPr/>
        </p:nvSpPr>
        <p:spPr>
          <a:xfrm>
            <a:off x="3756229" y="1815972"/>
            <a:ext cx="3102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20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27" name="Google Shape;1427;p48"/>
          <p:cNvSpPr/>
          <p:nvPr/>
        </p:nvSpPr>
        <p:spPr>
          <a:xfrm>
            <a:off x="5240363" y="1741125"/>
            <a:ext cx="427200" cy="42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48"/>
          <p:cNvSpPr txBox="1"/>
          <p:nvPr/>
        </p:nvSpPr>
        <p:spPr>
          <a:xfrm>
            <a:off x="5298884" y="1815972"/>
            <a:ext cx="3102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4</a:t>
            </a:r>
            <a:endParaRPr sz="20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29" name="Google Shape;1429;p48"/>
          <p:cNvSpPr txBox="1"/>
          <p:nvPr/>
        </p:nvSpPr>
        <p:spPr>
          <a:xfrm>
            <a:off x="1690413" y="2369800"/>
            <a:ext cx="1671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A1E27"/>
                </a:solidFill>
              </a:rPr>
              <a:t>10 Minute Delay</a:t>
            </a:r>
            <a:endParaRPr sz="1000" b="1">
              <a:solidFill>
                <a:srgbClr val="CA1E27"/>
              </a:solidFill>
            </a:endParaRPr>
          </a:p>
        </p:txBody>
      </p:sp>
      <p:grpSp>
        <p:nvGrpSpPr>
          <p:cNvPr id="1430" name="Google Shape;1430;p48"/>
          <p:cNvGrpSpPr/>
          <p:nvPr/>
        </p:nvGrpSpPr>
        <p:grpSpPr>
          <a:xfrm rot="4660682">
            <a:off x="2466539" y="2798099"/>
            <a:ext cx="578353" cy="264053"/>
            <a:chOff x="4299575" y="3669600"/>
            <a:chExt cx="1132325" cy="516975"/>
          </a:xfrm>
        </p:grpSpPr>
        <p:sp>
          <p:nvSpPr>
            <p:cNvPr id="1431" name="Google Shape;1431;p48"/>
            <p:cNvSpPr/>
            <p:nvPr/>
          </p:nvSpPr>
          <p:spPr>
            <a:xfrm>
              <a:off x="4299575" y="3678775"/>
              <a:ext cx="1132325" cy="507800"/>
            </a:xfrm>
            <a:custGeom>
              <a:avLst/>
              <a:gdLst/>
              <a:ahLst/>
              <a:cxnLst/>
              <a:rect l="l" t="t" r="r" b="b"/>
              <a:pathLst>
                <a:path w="45293" h="20312" extrusionOk="0">
                  <a:moveTo>
                    <a:pt x="24832" y="7452"/>
                  </a:moveTo>
                  <a:cubicBezTo>
                    <a:pt x="24881" y="7458"/>
                    <a:pt x="24906" y="7474"/>
                    <a:pt x="24906" y="7474"/>
                  </a:cubicBezTo>
                  <a:cubicBezTo>
                    <a:pt x="24906" y="7474"/>
                    <a:pt x="24877" y="7465"/>
                    <a:pt x="24832" y="7452"/>
                  </a:cubicBezTo>
                  <a:close/>
                  <a:moveTo>
                    <a:pt x="22353" y="8258"/>
                  </a:moveTo>
                  <a:cubicBezTo>
                    <a:pt x="22324" y="8297"/>
                    <a:pt x="22254" y="8326"/>
                    <a:pt x="22183" y="8363"/>
                  </a:cubicBezTo>
                  <a:lnTo>
                    <a:pt x="22183" y="8363"/>
                  </a:lnTo>
                  <a:cubicBezTo>
                    <a:pt x="22193" y="8288"/>
                    <a:pt x="22236" y="8260"/>
                    <a:pt x="22353" y="8258"/>
                  </a:cubicBezTo>
                  <a:close/>
                  <a:moveTo>
                    <a:pt x="19749" y="9397"/>
                  </a:moveTo>
                  <a:lnTo>
                    <a:pt x="19716" y="9416"/>
                  </a:lnTo>
                  <a:cubicBezTo>
                    <a:pt x="19673" y="9430"/>
                    <a:pt x="19621" y="9439"/>
                    <a:pt x="19567" y="9448"/>
                  </a:cubicBezTo>
                  <a:lnTo>
                    <a:pt x="19567" y="9448"/>
                  </a:lnTo>
                  <a:cubicBezTo>
                    <a:pt x="19630" y="9430"/>
                    <a:pt x="19694" y="9412"/>
                    <a:pt x="19749" y="9397"/>
                  </a:cubicBezTo>
                  <a:close/>
                  <a:moveTo>
                    <a:pt x="19342" y="9528"/>
                  </a:moveTo>
                  <a:cubicBezTo>
                    <a:pt x="19230" y="9603"/>
                    <a:pt x="19305" y="9640"/>
                    <a:pt x="19193" y="9640"/>
                  </a:cubicBezTo>
                  <a:cubicBezTo>
                    <a:pt x="19143" y="9640"/>
                    <a:pt x="19058" y="9640"/>
                    <a:pt x="18975" y="9663"/>
                  </a:cubicBezTo>
                  <a:lnTo>
                    <a:pt x="18975" y="9663"/>
                  </a:lnTo>
                  <a:cubicBezTo>
                    <a:pt x="18985" y="9656"/>
                    <a:pt x="18995" y="9648"/>
                    <a:pt x="19006" y="9640"/>
                  </a:cubicBezTo>
                  <a:cubicBezTo>
                    <a:pt x="19118" y="9565"/>
                    <a:pt x="19193" y="9565"/>
                    <a:pt x="19342" y="9528"/>
                  </a:cubicBezTo>
                  <a:close/>
                  <a:moveTo>
                    <a:pt x="18819" y="9738"/>
                  </a:moveTo>
                  <a:cubicBezTo>
                    <a:pt x="18766" y="9777"/>
                    <a:pt x="18724" y="9827"/>
                    <a:pt x="18633" y="9827"/>
                  </a:cubicBezTo>
                  <a:cubicBezTo>
                    <a:pt x="18483" y="9827"/>
                    <a:pt x="18371" y="9939"/>
                    <a:pt x="18222" y="9976"/>
                  </a:cubicBezTo>
                  <a:cubicBezTo>
                    <a:pt x="18073" y="10013"/>
                    <a:pt x="18073" y="10125"/>
                    <a:pt x="17923" y="10163"/>
                  </a:cubicBezTo>
                  <a:cubicBezTo>
                    <a:pt x="17737" y="10200"/>
                    <a:pt x="17625" y="10275"/>
                    <a:pt x="17475" y="10312"/>
                  </a:cubicBezTo>
                  <a:cubicBezTo>
                    <a:pt x="17326" y="10349"/>
                    <a:pt x="17289" y="10461"/>
                    <a:pt x="17139" y="10499"/>
                  </a:cubicBezTo>
                  <a:cubicBezTo>
                    <a:pt x="16990" y="10536"/>
                    <a:pt x="16915" y="10536"/>
                    <a:pt x="16803" y="10648"/>
                  </a:cubicBezTo>
                  <a:cubicBezTo>
                    <a:pt x="16738" y="10692"/>
                    <a:pt x="16685" y="10710"/>
                    <a:pt x="16645" y="10710"/>
                  </a:cubicBezTo>
                  <a:cubicBezTo>
                    <a:pt x="16616" y="10710"/>
                    <a:pt x="16595" y="10701"/>
                    <a:pt x="16579" y="10685"/>
                  </a:cubicBezTo>
                  <a:cubicBezTo>
                    <a:pt x="16504" y="10573"/>
                    <a:pt x="16691" y="10499"/>
                    <a:pt x="16803" y="10461"/>
                  </a:cubicBezTo>
                  <a:cubicBezTo>
                    <a:pt x="16953" y="10461"/>
                    <a:pt x="17438" y="10200"/>
                    <a:pt x="17550" y="10163"/>
                  </a:cubicBezTo>
                  <a:cubicBezTo>
                    <a:pt x="17699" y="10125"/>
                    <a:pt x="18259" y="9939"/>
                    <a:pt x="18371" y="9901"/>
                  </a:cubicBezTo>
                  <a:cubicBezTo>
                    <a:pt x="18446" y="9827"/>
                    <a:pt x="18483" y="9752"/>
                    <a:pt x="18633" y="9752"/>
                  </a:cubicBezTo>
                  <a:cubicBezTo>
                    <a:pt x="18707" y="9752"/>
                    <a:pt x="18763" y="9752"/>
                    <a:pt x="18819" y="9738"/>
                  </a:cubicBezTo>
                  <a:close/>
                  <a:moveTo>
                    <a:pt x="15843" y="10815"/>
                  </a:moveTo>
                  <a:cubicBezTo>
                    <a:pt x="15863" y="10815"/>
                    <a:pt x="15864" y="10831"/>
                    <a:pt x="15832" y="10872"/>
                  </a:cubicBezTo>
                  <a:cubicBezTo>
                    <a:pt x="15683" y="11059"/>
                    <a:pt x="15758" y="10947"/>
                    <a:pt x="15496" y="11096"/>
                  </a:cubicBezTo>
                  <a:cubicBezTo>
                    <a:pt x="15272" y="11171"/>
                    <a:pt x="15272" y="11133"/>
                    <a:pt x="15123" y="11245"/>
                  </a:cubicBezTo>
                  <a:cubicBezTo>
                    <a:pt x="15086" y="11270"/>
                    <a:pt x="15052" y="11279"/>
                    <a:pt x="15025" y="11279"/>
                  </a:cubicBezTo>
                  <a:cubicBezTo>
                    <a:pt x="14969" y="11279"/>
                    <a:pt x="14936" y="11245"/>
                    <a:pt x="14936" y="11245"/>
                  </a:cubicBezTo>
                  <a:cubicBezTo>
                    <a:pt x="15011" y="11133"/>
                    <a:pt x="15048" y="11133"/>
                    <a:pt x="15198" y="11096"/>
                  </a:cubicBezTo>
                  <a:cubicBezTo>
                    <a:pt x="15310" y="11059"/>
                    <a:pt x="15310" y="11059"/>
                    <a:pt x="15496" y="10947"/>
                  </a:cubicBezTo>
                  <a:cubicBezTo>
                    <a:pt x="15604" y="10920"/>
                    <a:pt x="15790" y="10815"/>
                    <a:pt x="15843" y="10815"/>
                  </a:cubicBezTo>
                  <a:close/>
                  <a:moveTo>
                    <a:pt x="44250" y="1"/>
                  </a:moveTo>
                  <a:cubicBezTo>
                    <a:pt x="43998" y="1"/>
                    <a:pt x="43731" y="131"/>
                    <a:pt x="43612" y="231"/>
                  </a:cubicBezTo>
                  <a:cubicBezTo>
                    <a:pt x="43388" y="417"/>
                    <a:pt x="42641" y="604"/>
                    <a:pt x="42268" y="791"/>
                  </a:cubicBezTo>
                  <a:cubicBezTo>
                    <a:pt x="41895" y="940"/>
                    <a:pt x="40438" y="1239"/>
                    <a:pt x="39542" y="1538"/>
                  </a:cubicBezTo>
                  <a:cubicBezTo>
                    <a:pt x="38646" y="1762"/>
                    <a:pt x="36518" y="2471"/>
                    <a:pt x="35547" y="2770"/>
                  </a:cubicBezTo>
                  <a:cubicBezTo>
                    <a:pt x="34539" y="3106"/>
                    <a:pt x="30544" y="4562"/>
                    <a:pt x="29685" y="4786"/>
                  </a:cubicBezTo>
                  <a:cubicBezTo>
                    <a:pt x="28863" y="5047"/>
                    <a:pt x="27706" y="5458"/>
                    <a:pt x="27071" y="5794"/>
                  </a:cubicBezTo>
                  <a:cubicBezTo>
                    <a:pt x="26474" y="6093"/>
                    <a:pt x="24271" y="6914"/>
                    <a:pt x="23860" y="7101"/>
                  </a:cubicBezTo>
                  <a:cubicBezTo>
                    <a:pt x="23449" y="7288"/>
                    <a:pt x="23076" y="7362"/>
                    <a:pt x="22553" y="7549"/>
                  </a:cubicBezTo>
                  <a:cubicBezTo>
                    <a:pt x="22031" y="7736"/>
                    <a:pt x="21844" y="7773"/>
                    <a:pt x="21620" y="7885"/>
                  </a:cubicBezTo>
                  <a:cubicBezTo>
                    <a:pt x="21396" y="7960"/>
                    <a:pt x="21284" y="8184"/>
                    <a:pt x="20985" y="8258"/>
                  </a:cubicBezTo>
                  <a:cubicBezTo>
                    <a:pt x="20649" y="8296"/>
                    <a:pt x="20537" y="8333"/>
                    <a:pt x="20350" y="8445"/>
                  </a:cubicBezTo>
                  <a:cubicBezTo>
                    <a:pt x="20164" y="8520"/>
                    <a:pt x="20089" y="8594"/>
                    <a:pt x="19940" y="8632"/>
                  </a:cubicBezTo>
                  <a:cubicBezTo>
                    <a:pt x="19790" y="8669"/>
                    <a:pt x="16542" y="10088"/>
                    <a:pt x="16056" y="10349"/>
                  </a:cubicBezTo>
                  <a:cubicBezTo>
                    <a:pt x="15608" y="10573"/>
                    <a:pt x="8103" y="13672"/>
                    <a:pt x="7021" y="14120"/>
                  </a:cubicBezTo>
                  <a:cubicBezTo>
                    <a:pt x="5938" y="14569"/>
                    <a:pt x="673" y="16846"/>
                    <a:pt x="337" y="16996"/>
                  </a:cubicBezTo>
                  <a:cubicBezTo>
                    <a:pt x="1" y="17108"/>
                    <a:pt x="76" y="17556"/>
                    <a:pt x="76" y="17780"/>
                  </a:cubicBezTo>
                  <a:cubicBezTo>
                    <a:pt x="76" y="17780"/>
                    <a:pt x="374" y="18564"/>
                    <a:pt x="524" y="18900"/>
                  </a:cubicBezTo>
                  <a:cubicBezTo>
                    <a:pt x="673" y="19198"/>
                    <a:pt x="934" y="19833"/>
                    <a:pt x="1196" y="20057"/>
                  </a:cubicBezTo>
                  <a:cubicBezTo>
                    <a:pt x="1349" y="20211"/>
                    <a:pt x="1503" y="20312"/>
                    <a:pt x="1657" y="20312"/>
                  </a:cubicBezTo>
                  <a:cubicBezTo>
                    <a:pt x="1727" y="20312"/>
                    <a:pt x="1798" y="20291"/>
                    <a:pt x="1868" y="20244"/>
                  </a:cubicBezTo>
                  <a:cubicBezTo>
                    <a:pt x="2129" y="20095"/>
                    <a:pt x="2615" y="19759"/>
                    <a:pt x="3063" y="19572"/>
                  </a:cubicBezTo>
                  <a:cubicBezTo>
                    <a:pt x="3473" y="19460"/>
                    <a:pt x="5079" y="18564"/>
                    <a:pt x="5527" y="18377"/>
                  </a:cubicBezTo>
                  <a:cubicBezTo>
                    <a:pt x="5938" y="18190"/>
                    <a:pt x="12845" y="14979"/>
                    <a:pt x="13517" y="14643"/>
                  </a:cubicBezTo>
                  <a:cubicBezTo>
                    <a:pt x="14152" y="14345"/>
                    <a:pt x="19118" y="12291"/>
                    <a:pt x="19865" y="12067"/>
                  </a:cubicBezTo>
                  <a:cubicBezTo>
                    <a:pt x="20612" y="11843"/>
                    <a:pt x="24943" y="9864"/>
                    <a:pt x="25951" y="9565"/>
                  </a:cubicBezTo>
                  <a:cubicBezTo>
                    <a:pt x="26997" y="9229"/>
                    <a:pt x="32784" y="7026"/>
                    <a:pt x="33904" y="6578"/>
                  </a:cubicBezTo>
                  <a:cubicBezTo>
                    <a:pt x="34987" y="6130"/>
                    <a:pt x="41820" y="4263"/>
                    <a:pt x="42492" y="4151"/>
                  </a:cubicBezTo>
                  <a:cubicBezTo>
                    <a:pt x="43127" y="4002"/>
                    <a:pt x="44546" y="3890"/>
                    <a:pt x="44956" y="3666"/>
                  </a:cubicBezTo>
                  <a:cubicBezTo>
                    <a:pt x="45292" y="3404"/>
                    <a:pt x="45180" y="2620"/>
                    <a:pt x="45068" y="2322"/>
                  </a:cubicBezTo>
                  <a:cubicBezTo>
                    <a:pt x="44956" y="2098"/>
                    <a:pt x="44956" y="1052"/>
                    <a:pt x="44770" y="417"/>
                  </a:cubicBezTo>
                  <a:cubicBezTo>
                    <a:pt x="44682" y="102"/>
                    <a:pt x="44472" y="1"/>
                    <a:pt x="44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432" name="Google Shape;1432;p48"/>
            <p:cNvSpPr/>
            <p:nvPr/>
          </p:nvSpPr>
          <p:spPr>
            <a:xfrm>
              <a:off x="4947400" y="3669600"/>
              <a:ext cx="472350" cy="108425"/>
            </a:xfrm>
            <a:custGeom>
              <a:avLst/>
              <a:gdLst/>
              <a:ahLst/>
              <a:cxnLst/>
              <a:rect l="l" t="t" r="r" b="b"/>
              <a:pathLst>
                <a:path w="18894" h="4337" extrusionOk="0">
                  <a:moveTo>
                    <a:pt x="747" y="0"/>
                  </a:moveTo>
                  <a:cubicBezTo>
                    <a:pt x="561" y="0"/>
                    <a:pt x="337" y="224"/>
                    <a:pt x="187" y="598"/>
                  </a:cubicBezTo>
                  <a:cubicBezTo>
                    <a:pt x="38" y="971"/>
                    <a:pt x="38" y="1568"/>
                    <a:pt x="38" y="1792"/>
                  </a:cubicBezTo>
                  <a:cubicBezTo>
                    <a:pt x="38" y="2054"/>
                    <a:pt x="1" y="2726"/>
                    <a:pt x="38" y="2987"/>
                  </a:cubicBezTo>
                  <a:cubicBezTo>
                    <a:pt x="113" y="3211"/>
                    <a:pt x="337" y="3473"/>
                    <a:pt x="747" y="3473"/>
                  </a:cubicBezTo>
                  <a:cubicBezTo>
                    <a:pt x="1158" y="3473"/>
                    <a:pt x="2054" y="3435"/>
                    <a:pt x="2764" y="3435"/>
                  </a:cubicBezTo>
                  <a:cubicBezTo>
                    <a:pt x="3409" y="3435"/>
                    <a:pt x="6491" y="3281"/>
                    <a:pt x="8028" y="3281"/>
                  </a:cubicBezTo>
                  <a:cubicBezTo>
                    <a:pt x="8182" y="3281"/>
                    <a:pt x="8320" y="3283"/>
                    <a:pt x="8439" y="3286"/>
                  </a:cubicBezTo>
                  <a:cubicBezTo>
                    <a:pt x="9821" y="3361"/>
                    <a:pt x="13069" y="3659"/>
                    <a:pt x="13853" y="3809"/>
                  </a:cubicBezTo>
                  <a:cubicBezTo>
                    <a:pt x="14600" y="3883"/>
                    <a:pt x="16579" y="3995"/>
                    <a:pt x="16990" y="4070"/>
                  </a:cubicBezTo>
                  <a:cubicBezTo>
                    <a:pt x="17290" y="4139"/>
                    <a:pt x="17732" y="4337"/>
                    <a:pt x="18070" y="4337"/>
                  </a:cubicBezTo>
                  <a:cubicBezTo>
                    <a:pt x="18280" y="4337"/>
                    <a:pt x="18449" y="4261"/>
                    <a:pt x="18521" y="4033"/>
                  </a:cubicBezTo>
                  <a:cubicBezTo>
                    <a:pt x="18707" y="3398"/>
                    <a:pt x="18595" y="2427"/>
                    <a:pt x="18633" y="2091"/>
                  </a:cubicBezTo>
                  <a:cubicBezTo>
                    <a:pt x="18670" y="1755"/>
                    <a:pt x="18894" y="635"/>
                    <a:pt x="18633" y="598"/>
                  </a:cubicBezTo>
                  <a:cubicBezTo>
                    <a:pt x="18296" y="560"/>
                    <a:pt x="16243" y="598"/>
                    <a:pt x="15683" y="486"/>
                  </a:cubicBezTo>
                  <a:cubicBezTo>
                    <a:pt x="15123" y="411"/>
                    <a:pt x="12322" y="75"/>
                    <a:pt x="11314" y="38"/>
                  </a:cubicBezTo>
                  <a:lnTo>
                    <a:pt x="6460" y="38"/>
                  </a:lnTo>
                  <a:cubicBezTo>
                    <a:pt x="6137" y="38"/>
                    <a:pt x="5597" y="21"/>
                    <a:pt x="5263" y="21"/>
                  </a:cubicBezTo>
                  <a:cubicBezTo>
                    <a:pt x="5095" y="21"/>
                    <a:pt x="4979" y="25"/>
                    <a:pt x="4967" y="38"/>
                  </a:cubicBezTo>
                  <a:cubicBezTo>
                    <a:pt x="4892" y="112"/>
                    <a:pt x="4892" y="112"/>
                    <a:pt x="4705" y="112"/>
                  </a:cubicBezTo>
                  <a:cubicBezTo>
                    <a:pt x="4519" y="75"/>
                    <a:pt x="4481" y="75"/>
                    <a:pt x="4407" y="75"/>
                  </a:cubicBezTo>
                  <a:cubicBezTo>
                    <a:pt x="4295" y="75"/>
                    <a:pt x="4071" y="112"/>
                    <a:pt x="4071" y="112"/>
                  </a:cubicBezTo>
                  <a:lnTo>
                    <a:pt x="3959" y="224"/>
                  </a:lnTo>
                  <a:lnTo>
                    <a:pt x="3772" y="75"/>
                  </a:lnTo>
                  <a:cubicBezTo>
                    <a:pt x="3772" y="75"/>
                    <a:pt x="3548" y="112"/>
                    <a:pt x="3473" y="112"/>
                  </a:cubicBezTo>
                  <a:cubicBezTo>
                    <a:pt x="3361" y="112"/>
                    <a:pt x="2801" y="150"/>
                    <a:pt x="2428" y="150"/>
                  </a:cubicBezTo>
                  <a:cubicBezTo>
                    <a:pt x="2316" y="168"/>
                    <a:pt x="2190" y="175"/>
                    <a:pt x="2064" y="175"/>
                  </a:cubicBezTo>
                  <a:cubicBezTo>
                    <a:pt x="1686" y="175"/>
                    <a:pt x="1308" y="112"/>
                    <a:pt x="1308" y="112"/>
                  </a:cubicBezTo>
                  <a:cubicBezTo>
                    <a:pt x="1084" y="75"/>
                    <a:pt x="972" y="0"/>
                    <a:pt x="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433" name="Google Shape;1433;p48"/>
            <p:cNvSpPr/>
            <p:nvPr/>
          </p:nvSpPr>
          <p:spPr>
            <a:xfrm>
              <a:off x="5004350" y="3704200"/>
              <a:ext cx="419150" cy="378000"/>
            </a:xfrm>
            <a:custGeom>
              <a:avLst/>
              <a:gdLst/>
              <a:ahLst/>
              <a:cxnLst/>
              <a:rect l="l" t="t" r="r" b="b"/>
              <a:pathLst>
                <a:path w="16766" h="15120" extrusionOk="0">
                  <a:moveTo>
                    <a:pt x="13824" y="0"/>
                  </a:moveTo>
                  <a:cubicBezTo>
                    <a:pt x="13755" y="0"/>
                    <a:pt x="13700" y="12"/>
                    <a:pt x="13666" y="35"/>
                  </a:cubicBezTo>
                  <a:cubicBezTo>
                    <a:pt x="13592" y="147"/>
                    <a:pt x="13293" y="334"/>
                    <a:pt x="12994" y="558"/>
                  </a:cubicBezTo>
                  <a:cubicBezTo>
                    <a:pt x="12658" y="745"/>
                    <a:pt x="10828" y="2462"/>
                    <a:pt x="10716" y="2649"/>
                  </a:cubicBezTo>
                  <a:cubicBezTo>
                    <a:pt x="10530" y="2835"/>
                    <a:pt x="10007" y="3545"/>
                    <a:pt x="9783" y="3769"/>
                  </a:cubicBezTo>
                  <a:cubicBezTo>
                    <a:pt x="9484" y="4068"/>
                    <a:pt x="5750" y="7055"/>
                    <a:pt x="5489" y="7279"/>
                  </a:cubicBezTo>
                  <a:cubicBezTo>
                    <a:pt x="5190" y="7503"/>
                    <a:pt x="2763" y="9631"/>
                    <a:pt x="2577" y="9743"/>
                  </a:cubicBezTo>
                  <a:cubicBezTo>
                    <a:pt x="2390" y="9892"/>
                    <a:pt x="822" y="11237"/>
                    <a:pt x="523" y="11423"/>
                  </a:cubicBezTo>
                  <a:cubicBezTo>
                    <a:pt x="187" y="11685"/>
                    <a:pt x="0" y="12133"/>
                    <a:pt x="75" y="12319"/>
                  </a:cubicBezTo>
                  <a:cubicBezTo>
                    <a:pt x="75" y="12319"/>
                    <a:pt x="299" y="14000"/>
                    <a:pt x="448" y="14336"/>
                  </a:cubicBezTo>
                  <a:cubicBezTo>
                    <a:pt x="523" y="14634"/>
                    <a:pt x="560" y="15120"/>
                    <a:pt x="1046" y="15120"/>
                  </a:cubicBezTo>
                  <a:cubicBezTo>
                    <a:pt x="1494" y="15120"/>
                    <a:pt x="1681" y="14522"/>
                    <a:pt x="1942" y="14336"/>
                  </a:cubicBezTo>
                  <a:cubicBezTo>
                    <a:pt x="2129" y="14149"/>
                    <a:pt x="3286" y="12879"/>
                    <a:pt x="4220" y="12207"/>
                  </a:cubicBezTo>
                  <a:cubicBezTo>
                    <a:pt x="5153" y="11573"/>
                    <a:pt x="6833" y="10042"/>
                    <a:pt x="7580" y="9407"/>
                  </a:cubicBezTo>
                  <a:cubicBezTo>
                    <a:pt x="8364" y="8810"/>
                    <a:pt x="10716" y="6756"/>
                    <a:pt x="11277" y="6308"/>
                  </a:cubicBezTo>
                  <a:cubicBezTo>
                    <a:pt x="11874" y="5823"/>
                    <a:pt x="14488" y="3620"/>
                    <a:pt x="14936" y="3396"/>
                  </a:cubicBezTo>
                  <a:cubicBezTo>
                    <a:pt x="15421" y="3172"/>
                    <a:pt x="15981" y="2910"/>
                    <a:pt x="16392" y="2611"/>
                  </a:cubicBezTo>
                  <a:cubicBezTo>
                    <a:pt x="16765" y="2275"/>
                    <a:pt x="15682" y="1305"/>
                    <a:pt x="15421" y="1155"/>
                  </a:cubicBezTo>
                  <a:cubicBezTo>
                    <a:pt x="15122" y="969"/>
                    <a:pt x="14861" y="483"/>
                    <a:pt x="14488" y="222"/>
                  </a:cubicBezTo>
                  <a:cubicBezTo>
                    <a:pt x="14227" y="66"/>
                    <a:pt x="13985" y="0"/>
                    <a:pt x="13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434" name="Google Shape;1434;p48"/>
            <p:cNvSpPr/>
            <p:nvPr/>
          </p:nvSpPr>
          <p:spPr>
            <a:xfrm>
              <a:off x="5006225" y="3983175"/>
              <a:ext cx="71900" cy="95675"/>
            </a:xfrm>
            <a:custGeom>
              <a:avLst/>
              <a:gdLst/>
              <a:ahLst/>
              <a:cxnLst/>
              <a:rect l="l" t="t" r="r" b="b"/>
              <a:pathLst>
                <a:path w="2876" h="3827" extrusionOk="0">
                  <a:moveTo>
                    <a:pt x="1287" y="0"/>
                  </a:moveTo>
                  <a:cubicBezTo>
                    <a:pt x="905" y="0"/>
                    <a:pt x="626" y="342"/>
                    <a:pt x="448" y="414"/>
                  </a:cubicBezTo>
                  <a:cubicBezTo>
                    <a:pt x="261" y="563"/>
                    <a:pt x="37" y="899"/>
                    <a:pt x="0" y="1160"/>
                  </a:cubicBezTo>
                  <a:lnTo>
                    <a:pt x="187" y="1907"/>
                  </a:lnTo>
                  <a:cubicBezTo>
                    <a:pt x="224" y="2094"/>
                    <a:pt x="373" y="3177"/>
                    <a:pt x="448" y="3438"/>
                  </a:cubicBezTo>
                  <a:cubicBezTo>
                    <a:pt x="533" y="3665"/>
                    <a:pt x="790" y="3827"/>
                    <a:pt x="1023" y="3827"/>
                  </a:cubicBezTo>
                  <a:cubicBezTo>
                    <a:pt x="1097" y="3827"/>
                    <a:pt x="1169" y="3810"/>
                    <a:pt x="1232" y="3774"/>
                  </a:cubicBezTo>
                  <a:cubicBezTo>
                    <a:pt x="1531" y="3587"/>
                    <a:pt x="1755" y="3214"/>
                    <a:pt x="1904" y="2990"/>
                  </a:cubicBezTo>
                  <a:cubicBezTo>
                    <a:pt x="2054" y="2691"/>
                    <a:pt x="2651" y="2094"/>
                    <a:pt x="2726" y="1944"/>
                  </a:cubicBezTo>
                  <a:cubicBezTo>
                    <a:pt x="2875" y="1832"/>
                    <a:pt x="2726" y="1646"/>
                    <a:pt x="2614" y="1496"/>
                  </a:cubicBezTo>
                  <a:cubicBezTo>
                    <a:pt x="2464" y="1347"/>
                    <a:pt x="2240" y="899"/>
                    <a:pt x="2054" y="600"/>
                  </a:cubicBezTo>
                  <a:cubicBezTo>
                    <a:pt x="1904" y="339"/>
                    <a:pt x="1755" y="40"/>
                    <a:pt x="1344" y="3"/>
                  </a:cubicBezTo>
                  <a:cubicBezTo>
                    <a:pt x="1325" y="1"/>
                    <a:pt x="1306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sp>
        <p:nvSpPr>
          <p:cNvPr id="1435" name="Google Shape;1435;p48"/>
          <p:cNvSpPr txBox="1"/>
          <p:nvPr/>
        </p:nvSpPr>
        <p:spPr>
          <a:xfrm>
            <a:off x="3128113" y="3507756"/>
            <a:ext cx="10887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6"/>
                </a:solidFill>
              </a:rPr>
              <a:t>Missed dock spot 20 minute delay</a:t>
            </a:r>
            <a:endParaRPr sz="800" b="1">
              <a:solidFill>
                <a:schemeClr val="accent6"/>
              </a:solidFill>
            </a:endParaRPr>
          </a:p>
        </p:txBody>
      </p:sp>
      <p:sp>
        <p:nvSpPr>
          <p:cNvPr id="1436" name="Google Shape;1436;p48"/>
          <p:cNvSpPr txBox="1"/>
          <p:nvPr/>
        </p:nvSpPr>
        <p:spPr>
          <a:xfrm>
            <a:off x="4022238" y="3507756"/>
            <a:ext cx="14577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6"/>
                </a:solidFill>
              </a:rPr>
              <a:t>Traffic build up</a:t>
            </a:r>
            <a:endParaRPr sz="800" b="1">
              <a:solidFill>
                <a:schemeClr val="accent6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6"/>
                </a:solidFill>
              </a:rPr>
              <a:t>10 minute delay</a:t>
            </a:r>
            <a:endParaRPr sz="800" b="1">
              <a:solidFill>
                <a:schemeClr val="accent6"/>
              </a:solidFill>
            </a:endParaRPr>
          </a:p>
        </p:txBody>
      </p:sp>
      <p:sp>
        <p:nvSpPr>
          <p:cNvPr id="1437" name="Google Shape;1437;p48"/>
          <p:cNvSpPr txBox="1"/>
          <p:nvPr/>
        </p:nvSpPr>
        <p:spPr>
          <a:xfrm>
            <a:off x="5188913" y="2750100"/>
            <a:ext cx="1374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6"/>
                </a:solidFill>
              </a:rPr>
              <a:t>40 minutes late</a:t>
            </a:r>
            <a:endParaRPr sz="800" b="1">
              <a:solidFill>
                <a:schemeClr val="accent6"/>
              </a:solidFill>
            </a:endParaRPr>
          </a:p>
        </p:txBody>
      </p:sp>
      <p:sp>
        <p:nvSpPr>
          <p:cNvPr id="1438" name="Google Shape;1438;p48"/>
          <p:cNvSpPr/>
          <p:nvPr/>
        </p:nvSpPr>
        <p:spPr>
          <a:xfrm>
            <a:off x="1839013" y="3052013"/>
            <a:ext cx="427200" cy="42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48"/>
          <p:cNvSpPr txBox="1"/>
          <p:nvPr/>
        </p:nvSpPr>
        <p:spPr>
          <a:xfrm>
            <a:off x="1897283" y="3141909"/>
            <a:ext cx="3102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20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40" name="Google Shape;1440;p48"/>
          <p:cNvSpPr/>
          <p:nvPr/>
        </p:nvSpPr>
        <p:spPr>
          <a:xfrm>
            <a:off x="3458869" y="3052013"/>
            <a:ext cx="427200" cy="42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48"/>
          <p:cNvSpPr txBox="1"/>
          <p:nvPr/>
        </p:nvSpPr>
        <p:spPr>
          <a:xfrm>
            <a:off x="3517139" y="3126859"/>
            <a:ext cx="3102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20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42" name="Google Shape;1442;p48"/>
          <p:cNvSpPr/>
          <p:nvPr/>
        </p:nvSpPr>
        <p:spPr>
          <a:xfrm>
            <a:off x="5616121" y="3052013"/>
            <a:ext cx="427200" cy="42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48"/>
          <p:cNvSpPr txBox="1"/>
          <p:nvPr/>
        </p:nvSpPr>
        <p:spPr>
          <a:xfrm>
            <a:off x="5674391" y="3126859"/>
            <a:ext cx="3102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20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44" name="Google Shape;1444;p48"/>
          <p:cNvSpPr/>
          <p:nvPr/>
        </p:nvSpPr>
        <p:spPr>
          <a:xfrm>
            <a:off x="7888001" y="3052013"/>
            <a:ext cx="427200" cy="42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48"/>
          <p:cNvSpPr txBox="1"/>
          <p:nvPr/>
        </p:nvSpPr>
        <p:spPr>
          <a:xfrm>
            <a:off x="7946521" y="3126859"/>
            <a:ext cx="3102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4</a:t>
            </a:r>
            <a:endParaRPr sz="20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46" name="Google Shape;1446;p48"/>
          <p:cNvSpPr txBox="1"/>
          <p:nvPr/>
        </p:nvSpPr>
        <p:spPr>
          <a:xfrm>
            <a:off x="7392813" y="2750100"/>
            <a:ext cx="1374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6"/>
                </a:solidFill>
              </a:rPr>
              <a:t>70 minutes late</a:t>
            </a:r>
            <a:endParaRPr sz="800" b="1">
              <a:solidFill>
                <a:schemeClr val="accent6"/>
              </a:solidFill>
            </a:endParaRPr>
          </a:p>
        </p:txBody>
      </p:sp>
      <p:sp>
        <p:nvSpPr>
          <p:cNvPr id="1447" name="Google Shape;1447;p48"/>
          <p:cNvSpPr txBox="1"/>
          <p:nvPr/>
        </p:nvSpPr>
        <p:spPr>
          <a:xfrm>
            <a:off x="7414163" y="3507756"/>
            <a:ext cx="13749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6"/>
                </a:solidFill>
              </a:rPr>
              <a:t>Full dock</a:t>
            </a:r>
            <a:endParaRPr sz="800" b="1">
              <a:solidFill>
                <a:schemeClr val="accent6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6"/>
                </a:solidFill>
              </a:rPr>
              <a:t>30 minute delay</a:t>
            </a:r>
            <a:endParaRPr sz="800" b="1">
              <a:solidFill>
                <a:schemeClr val="accent6"/>
              </a:solidFill>
            </a:endParaRPr>
          </a:p>
        </p:txBody>
      </p:sp>
      <p:sp>
        <p:nvSpPr>
          <p:cNvPr id="1448" name="Google Shape;1448;p48"/>
          <p:cNvSpPr txBox="1"/>
          <p:nvPr/>
        </p:nvSpPr>
        <p:spPr>
          <a:xfrm>
            <a:off x="1323538" y="3439038"/>
            <a:ext cx="1457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6"/>
                </a:solidFill>
              </a:rPr>
              <a:t>On-Time</a:t>
            </a:r>
            <a:endParaRPr sz="800" b="1">
              <a:solidFill>
                <a:schemeClr val="accent6"/>
              </a:solidFill>
            </a:endParaRPr>
          </a:p>
        </p:txBody>
      </p:sp>
      <p:sp>
        <p:nvSpPr>
          <p:cNvPr id="1449" name="Google Shape;1449;p48"/>
          <p:cNvSpPr txBox="1"/>
          <p:nvPr/>
        </p:nvSpPr>
        <p:spPr>
          <a:xfrm>
            <a:off x="3170413" y="2750038"/>
            <a:ext cx="1004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6"/>
                </a:solidFill>
              </a:rPr>
              <a:t>10 minutes late</a:t>
            </a:r>
            <a:endParaRPr sz="800" b="1">
              <a:solidFill>
                <a:schemeClr val="accent6"/>
              </a:solidFill>
            </a:endParaRPr>
          </a:p>
        </p:txBody>
      </p:sp>
      <p:sp>
        <p:nvSpPr>
          <p:cNvPr id="1450" name="Google Shape;1450;p48"/>
          <p:cNvSpPr txBox="1">
            <a:spLocks noGrp="1"/>
          </p:cNvSpPr>
          <p:nvPr>
            <p:ph type="body" idx="1"/>
          </p:nvPr>
        </p:nvSpPr>
        <p:spPr>
          <a:xfrm>
            <a:off x="406400" y="999500"/>
            <a:ext cx="53223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Arial"/>
                <a:ea typeface="Arial"/>
                <a:cs typeface="Arial"/>
                <a:sym typeface="Arial"/>
              </a:rPr>
              <a:t>How a 10 minute delay can cascade to destroy an entire route.</a:t>
            </a:r>
            <a:endParaRPr sz="14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1" name="Google Shape;1451;p48"/>
          <p:cNvSpPr txBox="1">
            <a:spLocks noGrp="1"/>
          </p:cNvSpPr>
          <p:nvPr>
            <p:ph type="title"/>
          </p:nvPr>
        </p:nvSpPr>
        <p:spPr>
          <a:xfrm>
            <a:off x="1467600" y="4341975"/>
            <a:ext cx="6208800" cy="42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42%</a:t>
            </a:r>
            <a:r>
              <a:rPr lang="en" sz="1600" i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of missed ETA’s lead to an additional missed ETA!</a:t>
            </a:r>
            <a:endParaRPr sz="1600" i="1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3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600" i="1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56" name="Google Shape;1456;p49"/>
          <p:cNvCxnSpPr/>
          <p:nvPr/>
        </p:nvCxnSpPr>
        <p:spPr>
          <a:xfrm>
            <a:off x="1228440" y="2366914"/>
            <a:ext cx="67302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457" name="Google Shape;1457;p49"/>
          <p:cNvSpPr txBox="1">
            <a:spLocks noGrp="1"/>
          </p:cNvSpPr>
          <p:nvPr>
            <p:ph type="title"/>
          </p:nvPr>
        </p:nvSpPr>
        <p:spPr>
          <a:xfrm>
            <a:off x="406400" y="351225"/>
            <a:ext cx="4688400" cy="3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Arial"/>
                <a:ea typeface="Arial"/>
                <a:cs typeface="Arial"/>
                <a:sym typeface="Arial"/>
              </a:rPr>
              <a:t>ETA Effect: Receiver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58" name="Google Shape;1458;p49"/>
          <p:cNvGrpSpPr/>
          <p:nvPr/>
        </p:nvGrpSpPr>
        <p:grpSpPr>
          <a:xfrm>
            <a:off x="2838476" y="1769536"/>
            <a:ext cx="1142816" cy="1142462"/>
            <a:chOff x="1269175" y="335150"/>
            <a:chExt cx="5012350" cy="5010800"/>
          </a:xfrm>
        </p:grpSpPr>
        <p:sp>
          <p:nvSpPr>
            <p:cNvPr id="1459" name="Google Shape;1459;p49"/>
            <p:cNvSpPr/>
            <p:nvPr/>
          </p:nvSpPr>
          <p:spPr>
            <a:xfrm>
              <a:off x="1269175" y="335150"/>
              <a:ext cx="5012350" cy="5010800"/>
            </a:xfrm>
            <a:custGeom>
              <a:avLst/>
              <a:gdLst/>
              <a:ahLst/>
              <a:cxnLst/>
              <a:rect l="l" t="t" r="r" b="b"/>
              <a:pathLst>
                <a:path w="200494" h="200432" extrusionOk="0">
                  <a:moveTo>
                    <a:pt x="100247" y="1"/>
                  </a:moveTo>
                  <a:cubicBezTo>
                    <a:pt x="44855" y="1"/>
                    <a:pt x="0" y="44856"/>
                    <a:pt x="0" y="100247"/>
                  </a:cubicBezTo>
                  <a:cubicBezTo>
                    <a:pt x="0" y="155577"/>
                    <a:pt x="44855" y="200432"/>
                    <a:pt x="100247" y="200432"/>
                  </a:cubicBezTo>
                  <a:cubicBezTo>
                    <a:pt x="155576" y="200432"/>
                    <a:pt x="200493" y="155577"/>
                    <a:pt x="200493" y="100247"/>
                  </a:cubicBezTo>
                  <a:cubicBezTo>
                    <a:pt x="200493" y="44856"/>
                    <a:pt x="155576" y="1"/>
                    <a:pt x="100247" y="1"/>
                  </a:cubicBezTo>
                  <a:close/>
                </a:path>
              </a:pathLst>
            </a:custGeom>
            <a:solidFill>
              <a:srgbClr val="B8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9"/>
            <p:cNvSpPr/>
            <p:nvPr/>
          </p:nvSpPr>
          <p:spPr>
            <a:xfrm>
              <a:off x="3089875" y="2205150"/>
              <a:ext cx="622325" cy="1178400"/>
            </a:xfrm>
            <a:custGeom>
              <a:avLst/>
              <a:gdLst/>
              <a:ahLst/>
              <a:cxnLst/>
              <a:rect l="l" t="t" r="r" b="b"/>
              <a:pathLst>
                <a:path w="24893" h="47136" extrusionOk="0">
                  <a:moveTo>
                    <a:pt x="1541" y="22243"/>
                  </a:moveTo>
                  <a:cubicBezTo>
                    <a:pt x="0" y="34812"/>
                    <a:pt x="3636" y="45595"/>
                    <a:pt x="9612" y="46334"/>
                  </a:cubicBezTo>
                  <a:cubicBezTo>
                    <a:pt x="15650" y="47135"/>
                    <a:pt x="21812" y="37523"/>
                    <a:pt x="23352" y="24893"/>
                  </a:cubicBezTo>
                  <a:cubicBezTo>
                    <a:pt x="24893" y="12323"/>
                    <a:pt x="21319" y="1541"/>
                    <a:pt x="15281" y="740"/>
                  </a:cubicBezTo>
                  <a:cubicBezTo>
                    <a:pt x="9242" y="0"/>
                    <a:pt x="3143" y="9612"/>
                    <a:pt x="1541" y="22243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9"/>
            <p:cNvSpPr/>
            <p:nvPr/>
          </p:nvSpPr>
          <p:spPr>
            <a:xfrm>
              <a:off x="3838475" y="2205150"/>
              <a:ext cx="622350" cy="1178400"/>
            </a:xfrm>
            <a:custGeom>
              <a:avLst/>
              <a:gdLst/>
              <a:ahLst/>
              <a:cxnLst/>
              <a:rect l="l" t="t" r="r" b="b"/>
              <a:pathLst>
                <a:path w="24894" h="47136" extrusionOk="0">
                  <a:moveTo>
                    <a:pt x="23353" y="22243"/>
                  </a:moveTo>
                  <a:cubicBezTo>
                    <a:pt x="24893" y="34812"/>
                    <a:pt x="21258" y="45595"/>
                    <a:pt x="15281" y="46334"/>
                  </a:cubicBezTo>
                  <a:cubicBezTo>
                    <a:pt x="9243" y="47135"/>
                    <a:pt x="3082" y="37523"/>
                    <a:pt x="1541" y="24893"/>
                  </a:cubicBezTo>
                  <a:cubicBezTo>
                    <a:pt x="1" y="12323"/>
                    <a:pt x="3574" y="1541"/>
                    <a:pt x="9613" y="740"/>
                  </a:cubicBezTo>
                  <a:cubicBezTo>
                    <a:pt x="15651" y="0"/>
                    <a:pt x="21751" y="9612"/>
                    <a:pt x="23353" y="22243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9"/>
            <p:cNvSpPr/>
            <p:nvPr/>
          </p:nvSpPr>
          <p:spPr>
            <a:xfrm>
              <a:off x="2170275" y="2534775"/>
              <a:ext cx="3208600" cy="2410700"/>
            </a:xfrm>
            <a:custGeom>
              <a:avLst/>
              <a:gdLst/>
              <a:ahLst/>
              <a:cxnLst/>
              <a:rect l="l" t="t" r="r" b="b"/>
              <a:pathLst>
                <a:path w="128344" h="96428" extrusionOk="0">
                  <a:moveTo>
                    <a:pt x="49847" y="1"/>
                  </a:moveTo>
                  <a:lnTo>
                    <a:pt x="58164" y="555"/>
                  </a:lnTo>
                  <a:lnTo>
                    <a:pt x="58164" y="555"/>
                  </a:lnTo>
                  <a:cubicBezTo>
                    <a:pt x="65065" y="555"/>
                    <a:pt x="71658" y="432"/>
                    <a:pt x="78559" y="1"/>
                  </a:cubicBezTo>
                  <a:lnTo>
                    <a:pt x="79976" y="10907"/>
                  </a:lnTo>
                  <a:cubicBezTo>
                    <a:pt x="80777" y="16513"/>
                    <a:pt x="82441" y="20395"/>
                    <a:pt x="88355" y="21135"/>
                  </a:cubicBezTo>
                  <a:cubicBezTo>
                    <a:pt x="103266" y="23106"/>
                    <a:pt x="112508" y="25571"/>
                    <a:pt x="119101" y="35244"/>
                  </a:cubicBezTo>
                  <a:cubicBezTo>
                    <a:pt x="124153" y="42699"/>
                    <a:pt x="128343" y="53975"/>
                    <a:pt x="127111" y="62971"/>
                  </a:cubicBezTo>
                  <a:cubicBezTo>
                    <a:pt x="125386" y="75355"/>
                    <a:pt x="117622" y="80284"/>
                    <a:pt x="106778" y="84043"/>
                  </a:cubicBezTo>
                  <a:cubicBezTo>
                    <a:pt x="105916" y="84351"/>
                    <a:pt x="105115" y="84597"/>
                    <a:pt x="104252" y="84905"/>
                  </a:cubicBezTo>
                  <a:cubicBezTo>
                    <a:pt x="93100" y="96427"/>
                    <a:pt x="35306" y="96365"/>
                    <a:pt x="24153" y="84905"/>
                  </a:cubicBezTo>
                  <a:cubicBezTo>
                    <a:pt x="23291" y="84597"/>
                    <a:pt x="22428" y="84351"/>
                    <a:pt x="21566" y="84043"/>
                  </a:cubicBezTo>
                  <a:cubicBezTo>
                    <a:pt x="10722" y="80284"/>
                    <a:pt x="2958" y="75355"/>
                    <a:pt x="1233" y="62971"/>
                  </a:cubicBezTo>
                  <a:cubicBezTo>
                    <a:pt x="1" y="53975"/>
                    <a:pt x="4252" y="42699"/>
                    <a:pt x="9243" y="35244"/>
                  </a:cubicBezTo>
                  <a:cubicBezTo>
                    <a:pt x="15836" y="25571"/>
                    <a:pt x="25078" y="23106"/>
                    <a:pt x="40050" y="21135"/>
                  </a:cubicBezTo>
                  <a:cubicBezTo>
                    <a:pt x="45965" y="20395"/>
                    <a:pt x="47628" y="16513"/>
                    <a:pt x="48368" y="10907"/>
                  </a:cubicBezTo>
                  <a:lnTo>
                    <a:pt x="49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9"/>
            <p:cNvSpPr/>
            <p:nvPr/>
          </p:nvSpPr>
          <p:spPr>
            <a:xfrm>
              <a:off x="2982050" y="871200"/>
              <a:ext cx="1611225" cy="2045625"/>
            </a:xfrm>
            <a:custGeom>
              <a:avLst/>
              <a:gdLst/>
              <a:ahLst/>
              <a:cxnLst/>
              <a:rect l="l" t="t" r="r" b="b"/>
              <a:pathLst>
                <a:path w="64449" h="81825" extrusionOk="0">
                  <a:moveTo>
                    <a:pt x="9612" y="56994"/>
                  </a:moveTo>
                  <a:cubicBezTo>
                    <a:pt x="11892" y="63586"/>
                    <a:pt x="15958" y="69440"/>
                    <a:pt x="21257" y="73938"/>
                  </a:cubicBezTo>
                  <a:cubicBezTo>
                    <a:pt x="30499" y="81824"/>
                    <a:pt x="33457" y="81763"/>
                    <a:pt x="42699" y="73876"/>
                  </a:cubicBezTo>
                  <a:cubicBezTo>
                    <a:pt x="48059" y="69255"/>
                    <a:pt x="52126" y="63278"/>
                    <a:pt x="54467" y="56562"/>
                  </a:cubicBezTo>
                  <a:cubicBezTo>
                    <a:pt x="55022" y="57425"/>
                    <a:pt x="56131" y="56994"/>
                    <a:pt x="57117" y="56254"/>
                  </a:cubicBezTo>
                  <a:cubicBezTo>
                    <a:pt x="58164" y="55453"/>
                    <a:pt x="58965" y="54344"/>
                    <a:pt x="59520" y="53112"/>
                  </a:cubicBezTo>
                  <a:cubicBezTo>
                    <a:pt x="61245" y="49662"/>
                    <a:pt x="61984" y="44856"/>
                    <a:pt x="60259" y="42638"/>
                  </a:cubicBezTo>
                  <a:cubicBezTo>
                    <a:pt x="59705" y="41898"/>
                    <a:pt x="58904" y="41528"/>
                    <a:pt x="58041" y="41528"/>
                  </a:cubicBezTo>
                  <a:cubicBezTo>
                    <a:pt x="58719" y="38694"/>
                    <a:pt x="59520" y="35983"/>
                    <a:pt x="60382" y="32718"/>
                  </a:cubicBezTo>
                  <a:cubicBezTo>
                    <a:pt x="64449" y="16328"/>
                    <a:pt x="50401" y="2342"/>
                    <a:pt x="31732" y="0"/>
                  </a:cubicBezTo>
                  <a:cubicBezTo>
                    <a:pt x="13987" y="1787"/>
                    <a:pt x="0" y="16451"/>
                    <a:pt x="3512" y="32718"/>
                  </a:cubicBezTo>
                  <a:cubicBezTo>
                    <a:pt x="4190" y="35983"/>
                    <a:pt x="5053" y="38756"/>
                    <a:pt x="5792" y="41590"/>
                  </a:cubicBezTo>
                  <a:cubicBezTo>
                    <a:pt x="5053" y="41713"/>
                    <a:pt x="4375" y="42083"/>
                    <a:pt x="3882" y="42638"/>
                  </a:cubicBezTo>
                  <a:cubicBezTo>
                    <a:pt x="1972" y="44856"/>
                    <a:pt x="2835" y="49662"/>
                    <a:pt x="4683" y="53112"/>
                  </a:cubicBezTo>
                  <a:cubicBezTo>
                    <a:pt x="5299" y="54406"/>
                    <a:pt x="6285" y="55453"/>
                    <a:pt x="7456" y="56254"/>
                  </a:cubicBezTo>
                  <a:cubicBezTo>
                    <a:pt x="8010" y="56747"/>
                    <a:pt x="8811" y="57055"/>
                    <a:pt x="9551" y="570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9"/>
            <p:cNvSpPr/>
            <p:nvPr/>
          </p:nvSpPr>
          <p:spPr>
            <a:xfrm>
              <a:off x="2173350" y="3030775"/>
              <a:ext cx="3205525" cy="1914700"/>
            </a:xfrm>
            <a:custGeom>
              <a:avLst/>
              <a:gdLst/>
              <a:ahLst/>
              <a:cxnLst/>
              <a:rect l="l" t="t" r="r" b="b"/>
              <a:pathLst>
                <a:path w="128221" h="76588" extrusionOk="0">
                  <a:moveTo>
                    <a:pt x="118978" y="15404"/>
                  </a:moveTo>
                  <a:cubicBezTo>
                    <a:pt x="114788" y="9243"/>
                    <a:pt x="109489" y="5977"/>
                    <a:pt x="102281" y="3944"/>
                  </a:cubicBezTo>
                  <a:lnTo>
                    <a:pt x="102281" y="3759"/>
                  </a:lnTo>
                  <a:lnTo>
                    <a:pt x="86446" y="1"/>
                  </a:lnTo>
                  <a:lnTo>
                    <a:pt x="64141" y="73383"/>
                  </a:lnTo>
                  <a:lnTo>
                    <a:pt x="64018" y="73568"/>
                  </a:lnTo>
                  <a:lnTo>
                    <a:pt x="41590" y="1"/>
                  </a:lnTo>
                  <a:lnTo>
                    <a:pt x="25817" y="3759"/>
                  </a:lnTo>
                  <a:lnTo>
                    <a:pt x="25817" y="3944"/>
                  </a:lnTo>
                  <a:cubicBezTo>
                    <a:pt x="18670" y="6039"/>
                    <a:pt x="13371" y="9243"/>
                    <a:pt x="9243" y="15404"/>
                  </a:cubicBezTo>
                  <a:cubicBezTo>
                    <a:pt x="4191" y="22859"/>
                    <a:pt x="1" y="34135"/>
                    <a:pt x="1172" y="43131"/>
                  </a:cubicBezTo>
                  <a:cubicBezTo>
                    <a:pt x="2897" y="55515"/>
                    <a:pt x="10660" y="60444"/>
                    <a:pt x="21504" y="64203"/>
                  </a:cubicBezTo>
                  <a:cubicBezTo>
                    <a:pt x="22367" y="64511"/>
                    <a:pt x="23229" y="64757"/>
                    <a:pt x="24092" y="65065"/>
                  </a:cubicBezTo>
                  <a:cubicBezTo>
                    <a:pt x="35244" y="76525"/>
                    <a:pt x="92977" y="76587"/>
                    <a:pt x="104191" y="65065"/>
                  </a:cubicBezTo>
                  <a:cubicBezTo>
                    <a:pt x="105053" y="64757"/>
                    <a:pt x="105854" y="64511"/>
                    <a:pt x="106717" y="64203"/>
                  </a:cubicBezTo>
                  <a:cubicBezTo>
                    <a:pt x="117561" y="60444"/>
                    <a:pt x="125324" y="55515"/>
                    <a:pt x="127049" y="43131"/>
                  </a:cubicBezTo>
                  <a:cubicBezTo>
                    <a:pt x="128220" y="34135"/>
                    <a:pt x="124030" y="22859"/>
                    <a:pt x="118978" y="15404"/>
                  </a:cubicBezTo>
                  <a:close/>
                </a:path>
              </a:pathLst>
            </a:custGeom>
            <a:solidFill>
              <a:srgbClr val="026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9"/>
            <p:cNvSpPr/>
            <p:nvPr/>
          </p:nvSpPr>
          <p:spPr>
            <a:xfrm>
              <a:off x="3142250" y="2918325"/>
              <a:ext cx="1256950" cy="1951650"/>
            </a:xfrm>
            <a:custGeom>
              <a:avLst/>
              <a:gdLst/>
              <a:ahLst/>
              <a:cxnLst/>
              <a:rect l="l" t="t" r="r" b="b"/>
              <a:pathLst>
                <a:path w="50278" h="78066" extrusionOk="0">
                  <a:moveTo>
                    <a:pt x="8195" y="1"/>
                  </a:moveTo>
                  <a:lnTo>
                    <a:pt x="2526" y="4499"/>
                  </a:lnTo>
                  <a:lnTo>
                    <a:pt x="0" y="32287"/>
                  </a:lnTo>
                  <a:lnTo>
                    <a:pt x="11091" y="31486"/>
                  </a:lnTo>
                  <a:lnTo>
                    <a:pt x="25262" y="78066"/>
                  </a:lnTo>
                  <a:lnTo>
                    <a:pt x="25385" y="77881"/>
                  </a:lnTo>
                  <a:lnTo>
                    <a:pt x="39557" y="31486"/>
                  </a:lnTo>
                  <a:lnTo>
                    <a:pt x="50277" y="32287"/>
                  </a:lnTo>
                  <a:lnTo>
                    <a:pt x="47751" y="4499"/>
                  </a:lnTo>
                  <a:lnTo>
                    <a:pt x="42452" y="247"/>
                  </a:lnTo>
                  <a:lnTo>
                    <a:pt x="42144" y="1"/>
                  </a:lnTo>
                  <a:lnTo>
                    <a:pt x="29760" y="30746"/>
                  </a:lnTo>
                  <a:lnTo>
                    <a:pt x="29760" y="30808"/>
                  </a:lnTo>
                  <a:lnTo>
                    <a:pt x="25139" y="41898"/>
                  </a:lnTo>
                  <a:lnTo>
                    <a:pt x="20518" y="30808"/>
                  </a:lnTo>
                  <a:lnTo>
                    <a:pt x="20579" y="30746"/>
                  </a:lnTo>
                  <a:lnTo>
                    <a:pt x="8195" y="1"/>
                  </a:lnTo>
                  <a:close/>
                </a:path>
              </a:pathLst>
            </a:custGeom>
            <a:solidFill>
              <a:srgbClr val="B8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9"/>
            <p:cNvSpPr/>
            <p:nvPr/>
          </p:nvSpPr>
          <p:spPr>
            <a:xfrm>
              <a:off x="2982050" y="795725"/>
              <a:ext cx="1645125" cy="1699025"/>
            </a:xfrm>
            <a:custGeom>
              <a:avLst/>
              <a:gdLst/>
              <a:ahLst/>
              <a:cxnLst/>
              <a:rect l="l" t="t" r="r" b="b"/>
              <a:pathLst>
                <a:path w="65805" h="67961" extrusionOk="0">
                  <a:moveTo>
                    <a:pt x="7332" y="57548"/>
                  </a:moveTo>
                  <a:cubicBezTo>
                    <a:pt x="7086" y="57055"/>
                    <a:pt x="0" y="55515"/>
                    <a:pt x="801" y="33210"/>
                  </a:cubicBezTo>
                  <a:cubicBezTo>
                    <a:pt x="1479" y="16143"/>
                    <a:pt x="11769" y="5730"/>
                    <a:pt x="22613" y="2095"/>
                  </a:cubicBezTo>
                  <a:cubicBezTo>
                    <a:pt x="28713" y="62"/>
                    <a:pt x="35305" y="0"/>
                    <a:pt x="41467" y="1849"/>
                  </a:cubicBezTo>
                  <a:cubicBezTo>
                    <a:pt x="55268" y="5977"/>
                    <a:pt x="61491" y="17314"/>
                    <a:pt x="63340" y="29945"/>
                  </a:cubicBezTo>
                  <a:cubicBezTo>
                    <a:pt x="64326" y="36846"/>
                    <a:pt x="63032" y="44917"/>
                    <a:pt x="62231" y="49846"/>
                  </a:cubicBezTo>
                  <a:cubicBezTo>
                    <a:pt x="60629" y="60013"/>
                    <a:pt x="56008" y="60013"/>
                    <a:pt x="51510" y="67961"/>
                  </a:cubicBezTo>
                  <a:cubicBezTo>
                    <a:pt x="65804" y="42822"/>
                    <a:pt x="38509" y="30931"/>
                    <a:pt x="37092" y="20826"/>
                  </a:cubicBezTo>
                  <a:cubicBezTo>
                    <a:pt x="30684" y="35552"/>
                    <a:pt x="4929" y="37092"/>
                    <a:pt x="8750" y="59889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9"/>
            <p:cNvSpPr/>
            <p:nvPr/>
          </p:nvSpPr>
          <p:spPr>
            <a:xfrm>
              <a:off x="3039050" y="880450"/>
              <a:ext cx="1503400" cy="970450"/>
            </a:xfrm>
            <a:custGeom>
              <a:avLst/>
              <a:gdLst/>
              <a:ahLst/>
              <a:cxnLst/>
              <a:rect l="l" t="t" r="r" b="b"/>
              <a:pathLst>
                <a:path w="60136" h="38818" extrusionOk="0">
                  <a:moveTo>
                    <a:pt x="30068" y="0"/>
                  </a:moveTo>
                  <a:cubicBezTo>
                    <a:pt x="13432" y="0"/>
                    <a:pt x="0" y="13617"/>
                    <a:pt x="247" y="30253"/>
                  </a:cubicBezTo>
                  <a:lnTo>
                    <a:pt x="247" y="38571"/>
                  </a:lnTo>
                  <a:lnTo>
                    <a:pt x="3327" y="38571"/>
                  </a:lnTo>
                  <a:lnTo>
                    <a:pt x="3327" y="30253"/>
                  </a:lnTo>
                  <a:cubicBezTo>
                    <a:pt x="3081" y="15342"/>
                    <a:pt x="15157" y="3081"/>
                    <a:pt x="30068" y="3081"/>
                  </a:cubicBezTo>
                  <a:cubicBezTo>
                    <a:pt x="45040" y="3081"/>
                    <a:pt x="57055" y="15342"/>
                    <a:pt x="56808" y="30253"/>
                  </a:cubicBezTo>
                  <a:lnTo>
                    <a:pt x="56808" y="38817"/>
                  </a:lnTo>
                  <a:lnTo>
                    <a:pt x="59889" y="38817"/>
                  </a:lnTo>
                  <a:lnTo>
                    <a:pt x="59889" y="30253"/>
                  </a:lnTo>
                  <a:cubicBezTo>
                    <a:pt x="60136" y="13617"/>
                    <a:pt x="46765" y="0"/>
                    <a:pt x="30068" y="0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9"/>
            <p:cNvSpPr/>
            <p:nvPr/>
          </p:nvSpPr>
          <p:spPr>
            <a:xfrm>
              <a:off x="2878850" y="1758450"/>
              <a:ext cx="351225" cy="605375"/>
            </a:xfrm>
            <a:custGeom>
              <a:avLst/>
              <a:gdLst/>
              <a:ahLst/>
              <a:cxnLst/>
              <a:rect l="l" t="t" r="r" b="b"/>
              <a:pathLst>
                <a:path w="14049" h="24215" extrusionOk="0">
                  <a:moveTo>
                    <a:pt x="5114" y="308"/>
                  </a:moveTo>
                  <a:lnTo>
                    <a:pt x="9674" y="62"/>
                  </a:lnTo>
                  <a:cubicBezTo>
                    <a:pt x="11337" y="0"/>
                    <a:pt x="12754" y="1233"/>
                    <a:pt x="12878" y="2896"/>
                  </a:cubicBezTo>
                  <a:lnTo>
                    <a:pt x="13925" y="20333"/>
                  </a:lnTo>
                  <a:cubicBezTo>
                    <a:pt x="14048" y="21997"/>
                    <a:pt x="12754" y="23475"/>
                    <a:pt x="11091" y="23599"/>
                  </a:cubicBezTo>
                  <a:lnTo>
                    <a:pt x="6531" y="23845"/>
                  </a:lnTo>
                  <a:cubicBezTo>
                    <a:pt x="1417" y="24215"/>
                    <a:pt x="0" y="678"/>
                    <a:pt x="5114" y="3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9"/>
            <p:cNvSpPr/>
            <p:nvPr/>
          </p:nvSpPr>
          <p:spPr>
            <a:xfrm>
              <a:off x="2875750" y="1722725"/>
              <a:ext cx="392825" cy="671900"/>
            </a:xfrm>
            <a:custGeom>
              <a:avLst/>
              <a:gdLst/>
              <a:ahLst/>
              <a:cxnLst/>
              <a:rect l="l" t="t" r="r" b="b"/>
              <a:pathLst>
                <a:path w="15713" h="26876" extrusionOk="0">
                  <a:moveTo>
                    <a:pt x="10070" y="3016"/>
                  </a:moveTo>
                  <a:cubicBezTo>
                    <a:pt x="10412" y="3016"/>
                    <a:pt x="10712" y="3144"/>
                    <a:pt x="10968" y="3401"/>
                  </a:cubicBezTo>
                  <a:cubicBezTo>
                    <a:pt x="11215" y="3647"/>
                    <a:pt x="11400" y="4017"/>
                    <a:pt x="11461" y="4448"/>
                  </a:cubicBezTo>
                  <a:lnTo>
                    <a:pt x="12509" y="21824"/>
                  </a:lnTo>
                  <a:cubicBezTo>
                    <a:pt x="12570" y="22686"/>
                    <a:pt x="11954" y="23364"/>
                    <a:pt x="11092" y="23487"/>
                  </a:cubicBezTo>
                  <a:lnTo>
                    <a:pt x="6594" y="23734"/>
                  </a:lnTo>
                  <a:cubicBezTo>
                    <a:pt x="5854" y="23734"/>
                    <a:pt x="4068" y="20406"/>
                    <a:pt x="3636" y="13752"/>
                  </a:cubicBezTo>
                  <a:cubicBezTo>
                    <a:pt x="3205" y="6913"/>
                    <a:pt x="4622" y="3339"/>
                    <a:pt x="5361" y="3278"/>
                  </a:cubicBezTo>
                  <a:lnTo>
                    <a:pt x="9859" y="3031"/>
                  </a:lnTo>
                  <a:cubicBezTo>
                    <a:pt x="9931" y="3021"/>
                    <a:pt x="10001" y="3016"/>
                    <a:pt x="10070" y="3016"/>
                  </a:cubicBezTo>
                  <a:close/>
                  <a:moveTo>
                    <a:pt x="10002" y="0"/>
                  </a:moveTo>
                  <a:cubicBezTo>
                    <a:pt x="9894" y="0"/>
                    <a:pt x="9784" y="4"/>
                    <a:pt x="9674" y="12"/>
                  </a:cubicBezTo>
                  <a:lnTo>
                    <a:pt x="5115" y="259"/>
                  </a:lnTo>
                  <a:cubicBezTo>
                    <a:pt x="1" y="567"/>
                    <a:pt x="432" y="11719"/>
                    <a:pt x="556" y="13937"/>
                  </a:cubicBezTo>
                  <a:cubicBezTo>
                    <a:pt x="740" y="17018"/>
                    <a:pt x="1726" y="26876"/>
                    <a:pt x="6532" y="26876"/>
                  </a:cubicBezTo>
                  <a:lnTo>
                    <a:pt x="6717" y="26876"/>
                  </a:lnTo>
                  <a:lnTo>
                    <a:pt x="11276" y="26568"/>
                  </a:lnTo>
                  <a:cubicBezTo>
                    <a:pt x="13803" y="26445"/>
                    <a:pt x="15713" y="24227"/>
                    <a:pt x="15589" y="21700"/>
                  </a:cubicBezTo>
                  <a:lnTo>
                    <a:pt x="14542" y="4325"/>
                  </a:lnTo>
                  <a:cubicBezTo>
                    <a:pt x="14365" y="1909"/>
                    <a:pt x="12385" y="0"/>
                    <a:pt x="10002" y="0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9"/>
            <p:cNvSpPr/>
            <p:nvPr/>
          </p:nvSpPr>
          <p:spPr>
            <a:xfrm>
              <a:off x="4352975" y="1756900"/>
              <a:ext cx="351225" cy="605400"/>
            </a:xfrm>
            <a:custGeom>
              <a:avLst/>
              <a:gdLst/>
              <a:ahLst/>
              <a:cxnLst/>
              <a:rect l="l" t="t" r="r" b="b"/>
              <a:pathLst>
                <a:path w="14049" h="24216" extrusionOk="0">
                  <a:moveTo>
                    <a:pt x="8934" y="370"/>
                  </a:moveTo>
                  <a:lnTo>
                    <a:pt x="4375" y="124"/>
                  </a:lnTo>
                  <a:cubicBezTo>
                    <a:pt x="2711" y="1"/>
                    <a:pt x="1232" y="1295"/>
                    <a:pt x="1171" y="2958"/>
                  </a:cubicBezTo>
                  <a:lnTo>
                    <a:pt x="62" y="20395"/>
                  </a:lnTo>
                  <a:cubicBezTo>
                    <a:pt x="0" y="22059"/>
                    <a:pt x="1232" y="23476"/>
                    <a:pt x="2958" y="23599"/>
                  </a:cubicBezTo>
                  <a:lnTo>
                    <a:pt x="7455" y="23907"/>
                  </a:lnTo>
                  <a:cubicBezTo>
                    <a:pt x="12631" y="24215"/>
                    <a:pt x="14048" y="678"/>
                    <a:pt x="8934" y="3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9"/>
            <p:cNvSpPr/>
            <p:nvPr/>
          </p:nvSpPr>
          <p:spPr>
            <a:xfrm>
              <a:off x="4312925" y="1721325"/>
              <a:ext cx="392800" cy="673300"/>
            </a:xfrm>
            <a:custGeom>
              <a:avLst/>
              <a:gdLst/>
              <a:ahLst/>
              <a:cxnLst/>
              <a:rect l="l" t="t" r="r" b="b"/>
              <a:pathLst>
                <a:path w="15712" h="26932" extrusionOk="0">
                  <a:moveTo>
                    <a:pt x="5646" y="3075"/>
                  </a:moveTo>
                  <a:cubicBezTo>
                    <a:pt x="5695" y="3075"/>
                    <a:pt x="5743" y="3079"/>
                    <a:pt x="5792" y="3087"/>
                  </a:cubicBezTo>
                  <a:lnTo>
                    <a:pt x="5853" y="3087"/>
                  </a:lnTo>
                  <a:lnTo>
                    <a:pt x="10413" y="3334"/>
                  </a:lnTo>
                  <a:cubicBezTo>
                    <a:pt x="11091" y="3395"/>
                    <a:pt x="12508" y="6969"/>
                    <a:pt x="12076" y="13808"/>
                  </a:cubicBezTo>
                  <a:cubicBezTo>
                    <a:pt x="11707" y="20462"/>
                    <a:pt x="9858" y="23790"/>
                    <a:pt x="9181" y="23790"/>
                  </a:cubicBezTo>
                  <a:lnTo>
                    <a:pt x="4621" y="23543"/>
                  </a:lnTo>
                  <a:cubicBezTo>
                    <a:pt x="3820" y="23420"/>
                    <a:pt x="3204" y="22742"/>
                    <a:pt x="3204" y="21880"/>
                  </a:cubicBezTo>
                  <a:lnTo>
                    <a:pt x="4251" y="4504"/>
                  </a:lnTo>
                  <a:cubicBezTo>
                    <a:pt x="4313" y="4073"/>
                    <a:pt x="4498" y="3703"/>
                    <a:pt x="4806" y="3457"/>
                  </a:cubicBezTo>
                  <a:cubicBezTo>
                    <a:pt x="5020" y="3243"/>
                    <a:pt x="5327" y="3075"/>
                    <a:pt x="5646" y="3075"/>
                  </a:cubicBezTo>
                  <a:close/>
                  <a:moveTo>
                    <a:pt x="5806" y="1"/>
                  </a:moveTo>
                  <a:cubicBezTo>
                    <a:pt x="4660" y="1"/>
                    <a:pt x="3581" y="427"/>
                    <a:pt x="2773" y="1177"/>
                  </a:cubicBezTo>
                  <a:cubicBezTo>
                    <a:pt x="1848" y="1978"/>
                    <a:pt x="1294" y="3149"/>
                    <a:pt x="1232" y="4381"/>
                  </a:cubicBezTo>
                  <a:lnTo>
                    <a:pt x="123" y="21756"/>
                  </a:lnTo>
                  <a:cubicBezTo>
                    <a:pt x="0" y="24283"/>
                    <a:pt x="1910" y="26501"/>
                    <a:pt x="4436" y="26624"/>
                  </a:cubicBezTo>
                  <a:lnTo>
                    <a:pt x="8996" y="26932"/>
                  </a:lnTo>
                  <a:lnTo>
                    <a:pt x="9242" y="26932"/>
                  </a:lnTo>
                  <a:cubicBezTo>
                    <a:pt x="13986" y="26932"/>
                    <a:pt x="14972" y="17074"/>
                    <a:pt x="15219" y="13993"/>
                  </a:cubicBezTo>
                  <a:cubicBezTo>
                    <a:pt x="15280" y="11713"/>
                    <a:pt x="15712" y="561"/>
                    <a:pt x="10598" y="253"/>
                  </a:cubicBezTo>
                  <a:lnTo>
                    <a:pt x="6038" y="7"/>
                  </a:lnTo>
                  <a:cubicBezTo>
                    <a:pt x="5961" y="3"/>
                    <a:pt x="5883" y="1"/>
                    <a:pt x="5806" y="1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9"/>
            <p:cNvSpPr/>
            <p:nvPr/>
          </p:nvSpPr>
          <p:spPr>
            <a:xfrm>
              <a:off x="3820000" y="2581000"/>
              <a:ext cx="189500" cy="138650"/>
            </a:xfrm>
            <a:custGeom>
              <a:avLst/>
              <a:gdLst/>
              <a:ahLst/>
              <a:cxnLst/>
              <a:rect l="l" t="t" r="r" b="b"/>
              <a:pathLst>
                <a:path w="7580" h="5546" extrusionOk="0">
                  <a:moveTo>
                    <a:pt x="2342" y="432"/>
                  </a:moveTo>
                  <a:lnTo>
                    <a:pt x="4683" y="123"/>
                  </a:lnTo>
                  <a:cubicBezTo>
                    <a:pt x="6039" y="0"/>
                    <a:pt x="7271" y="924"/>
                    <a:pt x="7456" y="2280"/>
                  </a:cubicBezTo>
                  <a:lnTo>
                    <a:pt x="7456" y="2280"/>
                  </a:lnTo>
                  <a:cubicBezTo>
                    <a:pt x="7579" y="3697"/>
                    <a:pt x="6655" y="4929"/>
                    <a:pt x="5238" y="5053"/>
                  </a:cubicBezTo>
                  <a:lnTo>
                    <a:pt x="2958" y="5361"/>
                  </a:lnTo>
                  <a:cubicBezTo>
                    <a:pt x="1602" y="5546"/>
                    <a:pt x="370" y="4560"/>
                    <a:pt x="185" y="3204"/>
                  </a:cubicBezTo>
                  <a:lnTo>
                    <a:pt x="185" y="3204"/>
                  </a:lnTo>
                  <a:cubicBezTo>
                    <a:pt x="1" y="1787"/>
                    <a:pt x="986" y="555"/>
                    <a:pt x="2342" y="432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9"/>
            <p:cNvSpPr/>
            <p:nvPr/>
          </p:nvSpPr>
          <p:spPr>
            <a:xfrm>
              <a:off x="3886225" y="2266750"/>
              <a:ext cx="512975" cy="417475"/>
            </a:xfrm>
            <a:custGeom>
              <a:avLst/>
              <a:gdLst/>
              <a:ahLst/>
              <a:cxnLst/>
              <a:rect l="l" t="t" r="r" b="b"/>
              <a:pathLst>
                <a:path w="20519" h="16699" extrusionOk="0">
                  <a:moveTo>
                    <a:pt x="18485" y="1"/>
                  </a:moveTo>
                  <a:cubicBezTo>
                    <a:pt x="16205" y="8196"/>
                    <a:pt x="8750" y="13926"/>
                    <a:pt x="186" y="13926"/>
                  </a:cubicBezTo>
                  <a:lnTo>
                    <a:pt x="1" y="13926"/>
                  </a:lnTo>
                  <a:lnTo>
                    <a:pt x="1" y="16698"/>
                  </a:lnTo>
                  <a:lnTo>
                    <a:pt x="124" y="16698"/>
                  </a:lnTo>
                  <a:cubicBezTo>
                    <a:pt x="9243" y="16637"/>
                    <a:pt x="17376" y="10968"/>
                    <a:pt x="20518" y="2404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4" name="Google Shape;1474;p49"/>
          <p:cNvGrpSpPr/>
          <p:nvPr/>
        </p:nvGrpSpPr>
        <p:grpSpPr>
          <a:xfrm>
            <a:off x="7298717" y="1774172"/>
            <a:ext cx="1133944" cy="1133593"/>
            <a:chOff x="1276875" y="329000"/>
            <a:chExt cx="5010800" cy="5009250"/>
          </a:xfrm>
        </p:grpSpPr>
        <p:sp>
          <p:nvSpPr>
            <p:cNvPr id="1475" name="Google Shape;1475;p49"/>
            <p:cNvSpPr/>
            <p:nvPr/>
          </p:nvSpPr>
          <p:spPr>
            <a:xfrm>
              <a:off x="1276875" y="329000"/>
              <a:ext cx="5010800" cy="5009250"/>
            </a:xfrm>
            <a:custGeom>
              <a:avLst/>
              <a:gdLst/>
              <a:ahLst/>
              <a:cxnLst/>
              <a:rect l="l" t="t" r="r" b="b"/>
              <a:pathLst>
                <a:path w="200432" h="200370" extrusionOk="0">
                  <a:moveTo>
                    <a:pt x="100247" y="0"/>
                  </a:moveTo>
                  <a:cubicBezTo>
                    <a:pt x="44856" y="0"/>
                    <a:pt x="0" y="44855"/>
                    <a:pt x="0" y="100185"/>
                  </a:cubicBezTo>
                  <a:cubicBezTo>
                    <a:pt x="0" y="155515"/>
                    <a:pt x="44856" y="200370"/>
                    <a:pt x="100247" y="200370"/>
                  </a:cubicBezTo>
                  <a:cubicBezTo>
                    <a:pt x="155576" y="200370"/>
                    <a:pt x="200431" y="155515"/>
                    <a:pt x="200431" y="100185"/>
                  </a:cubicBezTo>
                  <a:cubicBezTo>
                    <a:pt x="200431" y="44855"/>
                    <a:pt x="155576" y="0"/>
                    <a:pt x="100247" y="0"/>
                  </a:cubicBezTo>
                  <a:close/>
                </a:path>
              </a:pathLst>
            </a:custGeom>
            <a:solidFill>
              <a:srgbClr val="B8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9"/>
            <p:cNvSpPr/>
            <p:nvPr/>
          </p:nvSpPr>
          <p:spPr>
            <a:xfrm>
              <a:off x="1997750" y="2448525"/>
              <a:ext cx="3573650" cy="2472300"/>
            </a:xfrm>
            <a:custGeom>
              <a:avLst/>
              <a:gdLst/>
              <a:ahLst/>
              <a:cxnLst/>
              <a:rect l="l" t="t" r="r" b="b"/>
              <a:pathLst>
                <a:path w="142946" h="98892" extrusionOk="0">
                  <a:moveTo>
                    <a:pt x="5361" y="46149"/>
                  </a:moveTo>
                  <a:cubicBezTo>
                    <a:pt x="371" y="56008"/>
                    <a:pt x="1" y="70117"/>
                    <a:pt x="8627" y="78990"/>
                  </a:cubicBezTo>
                  <a:cubicBezTo>
                    <a:pt x="11708" y="82255"/>
                    <a:pt x="16329" y="84966"/>
                    <a:pt x="22182" y="87185"/>
                  </a:cubicBezTo>
                  <a:cubicBezTo>
                    <a:pt x="25571" y="93592"/>
                    <a:pt x="46273" y="98583"/>
                    <a:pt x="71412" y="98706"/>
                  </a:cubicBezTo>
                  <a:cubicBezTo>
                    <a:pt x="96489" y="98891"/>
                    <a:pt x="117314" y="93592"/>
                    <a:pt x="120703" y="87185"/>
                  </a:cubicBezTo>
                  <a:cubicBezTo>
                    <a:pt x="126433" y="84966"/>
                    <a:pt x="131178" y="82440"/>
                    <a:pt x="134320" y="79175"/>
                  </a:cubicBezTo>
                  <a:cubicBezTo>
                    <a:pt x="142946" y="70241"/>
                    <a:pt x="142391" y="56008"/>
                    <a:pt x="137401" y="46149"/>
                  </a:cubicBezTo>
                  <a:cubicBezTo>
                    <a:pt x="126125" y="23968"/>
                    <a:pt x="96489" y="27542"/>
                    <a:pt x="92607" y="21873"/>
                  </a:cubicBezTo>
                  <a:cubicBezTo>
                    <a:pt x="89650" y="17376"/>
                    <a:pt x="91436" y="3821"/>
                    <a:pt x="91252" y="308"/>
                  </a:cubicBezTo>
                  <a:cubicBezTo>
                    <a:pt x="77388" y="1602"/>
                    <a:pt x="65497" y="1294"/>
                    <a:pt x="51634" y="0"/>
                  </a:cubicBezTo>
                  <a:cubicBezTo>
                    <a:pt x="51449" y="3512"/>
                    <a:pt x="53051" y="17376"/>
                    <a:pt x="50093" y="21812"/>
                  </a:cubicBezTo>
                  <a:cubicBezTo>
                    <a:pt x="46273" y="27604"/>
                    <a:pt x="16698" y="23968"/>
                    <a:pt x="5361" y="461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9"/>
            <p:cNvSpPr/>
            <p:nvPr/>
          </p:nvSpPr>
          <p:spPr>
            <a:xfrm>
              <a:off x="1996225" y="3069275"/>
              <a:ext cx="3576725" cy="1843850"/>
            </a:xfrm>
            <a:custGeom>
              <a:avLst/>
              <a:gdLst/>
              <a:ahLst/>
              <a:cxnLst/>
              <a:rect l="l" t="t" r="r" b="b"/>
              <a:pathLst>
                <a:path w="143069" h="73754" extrusionOk="0">
                  <a:moveTo>
                    <a:pt x="43623" y="1"/>
                  </a:moveTo>
                  <a:cubicBezTo>
                    <a:pt x="33272" y="2342"/>
                    <a:pt x="14048" y="4314"/>
                    <a:pt x="5546" y="21258"/>
                  </a:cubicBezTo>
                  <a:cubicBezTo>
                    <a:pt x="493" y="31116"/>
                    <a:pt x="0" y="45287"/>
                    <a:pt x="8626" y="54283"/>
                  </a:cubicBezTo>
                  <a:cubicBezTo>
                    <a:pt x="11769" y="57487"/>
                    <a:pt x="16451" y="60260"/>
                    <a:pt x="22243" y="62416"/>
                  </a:cubicBezTo>
                  <a:cubicBezTo>
                    <a:pt x="25632" y="68824"/>
                    <a:pt x="46396" y="73753"/>
                    <a:pt x="71534" y="73753"/>
                  </a:cubicBezTo>
                  <a:cubicBezTo>
                    <a:pt x="96611" y="73753"/>
                    <a:pt x="117437" y="68824"/>
                    <a:pt x="120826" y="62416"/>
                  </a:cubicBezTo>
                  <a:cubicBezTo>
                    <a:pt x="126617" y="60198"/>
                    <a:pt x="131362" y="57425"/>
                    <a:pt x="134443" y="54283"/>
                  </a:cubicBezTo>
                  <a:cubicBezTo>
                    <a:pt x="143068" y="45287"/>
                    <a:pt x="142514" y="30993"/>
                    <a:pt x="137523" y="21258"/>
                  </a:cubicBezTo>
                  <a:cubicBezTo>
                    <a:pt x="128959" y="4376"/>
                    <a:pt x="109797" y="2404"/>
                    <a:pt x="99384" y="1"/>
                  </a:cubicBezTo>
                  <a:lnTo>
                    <a:pt x="80530" y="9428"/>
                  </a:lnTo>
                  <a:lnTo>
                    <a:pt x="71534" y="28960"/>
                  </a:lnTo>
                  <a:lnTo>
                    <a:pt x="62539" y="9366"/>
                  </a:lnTo>
                  <a:lnTo>
                    <a:pt x="43623" y="1"/>
                  </a:lnTo>
                  <a:close/>
                </a:path>
              </a:pathLst>
            </a:custGeom>
            <a:solidFill>
              <a:srgbClr val="026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9"/>
            <p:cNvSpPr/>
            <p:nvPr/>
          </p:nvSpPr>
          <p:spPr>
            <a:xfrm>
              <a:off x="3778400" y="3785450"/>
              <a:ext cx="822575" cy="462650"/>
            </a:xfrm>
            <a:custGeom>
              <a:avLst/>
              <a:gdLst/>
              <a:ahLst/>
              <a:cxnLst/>
              <a:rect l="l" t="t" r="r" b="b"/>
              <a:pathLst>
                <a:path w="32903" h="18506" extrusionOk="0">
                  <a:moveTo>
                    <a:pt x="12897" y="1"/>
                  </a:moveTo>
                  <a:cubicBezTo>
                    <a:pt x="11300" y="1"/>
                    <a:pt x="9877" y="1150"/>
                    <a:pt x="9551" y="2777"/>
                  </a:cubicBezTo>
                  <a:lnTo>
                    <a:pt x="8689" y="7090"/>
                  </a:lnTo>
                  <a:lnTo>
                    <a:pt x="1295" y="5611"/>
                  </a:lnTo>
                  <a:lnTo>
                    <a:pt x="247" y="10910"/>
                  </a:lnTo>
                  <a:cubicBezTo>
                    <a:pt x="1" y="11773"/>
                    <a:pt x="617" y="12697"/>
                    <a:pt x="1541" y="12820"/>
                  </a:cubicBezTo>
                  <a:lnTo>
                    <a:pt x="29822" y="18489"/>
                  </a:lnTo>
                  <a:cubicBezTo>
                    <a:pt x="29908" y="18500"/>
                    <a:pt x="29994" y="18506"/>
                    <a:pt x="30079" y="18506"/>
                  </a:cubicBezTo>
                  <a:cubicBezTo>
                    <a:pt x="30911" y="18506"/>
                    <a:pt x="31682" y="17972"/>
                    <a:pt x="31794" y="17133"/>
                  </a:cubicBezTo>
                  <a:lnTo>
                    <a:pt x="32903" y="11835"/>
                  </a:lnTo>
                  <a:lnTo>
                    <a:pt x="25509" y="10356"/>
                  </a:lnTo>
                  <a:lnTo>
                    <a:pt x="26372" y="6043"/>
                  </a:lnTo>
                  <a:cubicBezTo>
                    <a:pt x="26741" y="4194"/>
                    <a:pt x="25509" y="2469"/>
                    <a:pt x="23661" y="2038"/>
                  </a:cubicBezTo>
                  <a:lnTo>
                    <a:pt x="13556" y="66"/>
                  </a:lnTo>
                  <a:cubicBezTo>
                    <a:pt x="13335" y="22"/>
                    <a:pt x="13114" y="1"/>
                    <a:pt x="12897" y="1"/>
                  </a:cubicBezTo>
                  <a:close/>
                </a:path>
              </a:pathLst>
            </a:custGeom>
            <a:solidFill>
              <a:srgbClr val="D94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9"/>
            <p:cNvSpPr/>
            <p:nvPr/>
          </p:nvSpPr>
          <p:spPr>
            <a:xfrm>
              <a:off x="3168425" y="3867525"/>
              <a:ext cx="1866950" cy="1054800"/>
            </a:xfrm>
            <a:custGeom>
              <a:avLst/>
              <a:gdLst/>
              <a:ahLst/>
              <a:cxnLst/>
              <a:rect l="l" t="t" r="r" b="b"/>
              <a:pathLst>
                <a:path w="74678" h="42192" extrusionOk="0">
                  <a:moveTo>
                    <a:pt x="12798" y="0"/>
                  </a:moveTo>
                  <a:cubicBezTo>
                    <a:pt x="10078" y="0"/>
                    <a:pt x="7628" y="1913"/>
                    <a:pt x="7086" y="4731"/>
                  </a:cubicBezTo>
                  <a:lnTo>
                    <a:pt x="1" y="40283"/>
                  </a:lnTo>
                  <a:cubicBezTo>
                    <a:pt x="1" y="40283"/>
                    <a:pt x="10317" y="42191"/>
                    <a:pt x="25371" y="42191"/>
                  </a:cubicBezTo>
                  <a:cubicBezTo>
                    <a:pt x="31957" y="42191"/>
                    <a:pt x="39450" y="41826"/>
                    <a:pt x="47382" y="40776"/>
                  </a:cubicBezTo>
                  <a:cubicBezTo>
                    <a:pt x="47197" y="40653"/>
                    <a:pt x="64757" y="38373"/>
                    <a:pt x="70919" y="33752"/>
                  </a:cubicBezTo>
                  <a:lnTo>
                    <a:pt x="74061" y="17978"/>
                  </a:lnTo>
                  <a:cubicBezTo>
                    <a:pt x="74677" y="14775"/>
                    <a:pt x="72644" y="11694"/>
                    <a:pt x="69440" y="11078"/>
                  </a:cubicBezTo>
                  <a:lnTo>
                    <a:pt x="60814" y="9414"/>
                  </a:lnTo>
                  <a:lnTo>
                    <a:pt x="59766" y="14713"/>
                  </a:lnTo>
                  <a:cubicBezTo>
                    <a:pt x="59280" y="17145"/>
                    <a:pt x="57134" y="18819"/>
                    <a:pt x="54743" y="18819"/>
                  </a:cubicBezTo>
                  <a:cubicBezTo>
                    <a:pt x="54408" y="18819"/>
                    <a:pt x="54069" y="18786"/>
                    <a:pt x="53728" y="18718"/>
                  </a:cubicBezTo>
                  <a:lnTo>
                    <a:pt x="25509" y="13111"/>
                  </a:lnTo>
                  <a:cubicBezTo>
                    <a:pt x="22736" y="12556"/>
                    <a:pt x="20888" y="9845"/>
                    <a:pt x="21504" y="7073"/>
                  </a:cubicBezTo>
                  <a:lnTo>
                    <a:pt x="22551" y="1774"/>
                  </a:lnTo>
                  <a:lnTo>
                    <a:pt x="13925" y="110"/>
                  </a:lnTo>
                  <a:cubicBezTo>
                    <a:pt x="13547" y="36"/>
                    <a:pt x="13170" y="0"/>
                    <a:pt x="12798" y="0"/>
                  </a:cubicBezTo>
                  <a:close/>
                </a:path>
              </a:pathLst>
            </a:custGeom>
            <a:solidFill>
              <a:srgbClr val="FBB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9"/>
            <p:cNvSpPr/>
            <p:nvPr/>
          </p:nvSpPr>
          <p:spPr>
            <a:xfrm>
              <a:off x="3401025" y="4348400"/>
              <a:ext cx="1005875" cy="570375"/>
            </a:xfrm>
            <a:custGeom>
              <a:avLst/>
              <a:gdLst/>
              <a:ahLst/>
              <a:cxnLst/>
              <a:rect l="l" t="t" r="r" b="b"/>
              <a:pathLst>
                <a:path w="40235" h="22815" extrusionOk="0">
                  <a:moveTo>
                    <a:pt x="28173" y="1"/>
                  </a:moveTo>
                  <a:cubicBezTo>
                    <a:pt x="27807" y="1"/>
                    <a:pt x="27438" y="149"/>
                    <a:pt x="27172" y="592"/>
                  </a:cubicBezTo>
                  <a:cubicBezTo>
                    <a:pt x="26679" y="1701"/>
                    <a:pt x="26433" y="3056"/>
                    <a:pt x="26556" y="4350"/>
                  </a:cubicBezTo>
                  <a:cubicBezTo>
                    <a:pt x="26803" y="6260"/>
                    <a:pt x="27480" y="8109"/>
                    <a:pt x="28589" y="9711"/>
                  </a:cubicBezTo>
                  <a:cubicBezTo>
                    <a:pt x="29021" y="10450"/>
                    <a:pt x="29144" y="11251"/>
                    <a:pt x="28836" y="12052"/>
                  </a:cubicBezTo>
                  <a:cubicBezTo>
                    <a:pt x="28719" y="12309"/>
                    <a:pt x="28603" y="12415"/>
                    <a:pt x="28426" y="12415"/>
                  </a:cubicBezTo>
                  <a:cubicBezTo>
                    <a:pt x="28136" y="12415"/>
                    <a:pt x="27684" y="12127"/>
                    <a:pt x="26803" y="11744"/>
                  </a:cubicBezTo>
                  <a:lnTo>
                    <a:pt x="24831" y="10635"/>
                  </a:lnTo>
                  <a:lnTo>
                    <a:pt x="11707" y="3857"/>
                  </a:lnTo>
                  <a:cubicBezTo>
                    <a:pt x="11369" y="3715"/>
                    <a:pt x="11021" y="3645"/>
                    <a:pt x="10682" y="3645"/>
                  </a:cubicBezTo>
                  <a:cubicBezTo>
                    <a:pt x="9846" y="3645"/>
                    <a:pt x="9065" y="4072"/>
                    <a:pt x="8626" y="4905"/>
                  </a:cubicBezTo>
                  <a:cubicBezTo>
                    <a:pt x="8072" y="5952"/>
                    <a:pt x="8503" y="7369"/>
                    <a:pt x="9551" y="7986"/>
                  </a:cubicBezTo>
                  <a:lnTo>
                    <a:pt x="20210" y="13408"/>
                  </a:lnTo>
                  <a:cubicBezTo>
                    <a:pt x="20703" y="13716"/>
                    <a:pt x="20949" y="14455"/>
                    <a:pt x="20641" y="14948"/>
                  </a:cubicBezTo>
                  <a:cubicBezTo>
                    <a:pt x="20425" y="15338"/>
                    <a:pt x="20026" y="15575"/>
                    <a:pt x="19615" y="15575"/>
                  </a:cubicBezTo>
                  <a:cubicBezTo>
                    <a:pt x="19442" y="15575"/>
                    <a:pt x="19266" y="15533"/>
                    <a:pt x="19101" y="15441"/>
                  </a:cubicBezTo>
                  <a:lnTo>
                    <a:pt x="3697" y="7493"/>
                  </a:lnTo>
                  <a:cubicBezTo>
                    <a:pt x="3352" y="7329"/>
                    <a:pt x="2996" y="7251"/>
                    <a:pt x="2650" y="7251"/>
                  </a:cubicBezTo>
                  <a:cubicBezTo>
                    <a:pt x="1823" y="7251"/>
                    <a:pt x="1051" y="7696"/>
                    <a:pt x="617" y="8479"/>
                  </a:cubicBezTo>
                  <a:cubicBezTo>
                    <a:pt x="0" y="9649"/>
                    <a:pt x="493" y="11066"/>
                    <a:pt x="1602" y="11559"/>
                  </a:cubicBezTo>
                  <a:lnTo>
                    <a:pt x="17006" y="19507"/>
                  </a:lnTo>
                  <a:cubicBezTo>
                    <a:pt x="17560" y="19816"/>
                    <a:pt x="17807" y="20493"/>
                    <a:pt x="17499" y="21048"/>
                  </a:cubicBezTo>
                  <a:cubicBezTo>
                    <a:pt x="17282" y="21437"/>
                    <a:pt x="16884" y="21675"/>
                    <a:pt x="16473" y="21675"/>
                  </a:cubicBezTo>
                  <a:cubicBezTo>
                    <a:pt x="16299" y="21675"/>
                    <a:pt x="16123" y="21632"/>
                    <a:pt x="15959" y="21541"/>
                  </a:cubicBezTo>
                  <a:lnTo>
                    <a:pt x="3636" y="15133"/>
                  </a:lnTo>
                  <a:cubicBezTo>
                    <a:pt x="3339" y="14955"/>
                    <a:pt x="3018" y="14872"/>
                    <a:pt x="2699" y="14872"/>
                  </a:cubicBezTo>
                  <a:cubicBezTo>
                    <a:pt x="2024" y="14872"/>
                    <a:pt x="1363" y="15244"/>
                    <a:pt x="986" y="15872"/>
                  </a:cubicBezTo>
                  <a:cubicBezTo>
                    <a:pt x="986" y="15872"/>
                    <a:pt x="986" y="15995"/>
                    <a:pt x="925" y="15995"/>
                  </a:cubicBezTo>
                  <a:cubicBezTo>
                    <a:pt x="493" y="16858"/>
                    <a:pt x="801" y="18029"/>
                    <a:pt x="1787" y="18583"/>
                  </a:cubicBezTo>
                  <a:lnTo>
                    <a:pt x="9612" y="22650"/>
                  </a:lnTo>
                  <a:cubicBezTo>
                    <a:pt x="9612" y="22650"/>
                    <a:pt x="12186" y="22815"/>
                    <a:pt x="16382" y="22815"/>
                  </a:cubicBezTo>
                  <a:cubicBezTo>
                    <a:pt x="22115" y="22815"/>
                    <a:pt x="30877" y="22507"/>
                    <a:pt x="40235" y="21048"/>
                  </a:cubicBezTo>
                  <a:cubicBezTo>
                    <a:pt x="39926" y="19569"/>
                    <a:pt x="39310" y="18152"/>
                    <a:pt x="38509" y="16796"/>
                  </a:cubicBezTo>
                  <a:cubicBezTo>
                    <a:pt x="37647" y="15379"/>
                    <a:pt x="32656" y="6630"/>
                    <a:pt x="32040" y="5891"/>
                  </a:cubicBezTo>
                  <a:cubicBezTo>
                    <a:pt x="31300" y="4782"/>
                    <a:pt x="30746" y="3673"/>
                    <a:pt x="30376" y="2440"/>
                  </a:cubicBezTo>
                  <a:cubicBezTo>
                    <a:pt x="30191" y="1701"/>
                    <a:pt x="29883" y="1085"/>
                    <a:pt x="29514" y="592"/>
                  </a:cubicBezTo>
                  <a:cubicBezTo>
                    <a:pt x="29474" y="473"/>
                    <a:pt x="28827" y="1"/>
                    <a:pt x="28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9"/>
            <p:cNvSpPr/>
            <p:nvPr/>
          </p:nvSpPr>
          <p:spPr>
            <a:xfrm>
              <a:off x="2971275" y="2936825"/>
              <a:ext cx="582275" cy="805625"/>
            </a:xfrm>
            <a:custGeom>
              <a:avLst/>
              <a:gdLst/>
              <a:ahLst/>
              <a:cxnLst/>
              <a:rect l="l" t="t" r="r" b="b"/>
              <a:pathLst>
                <a:path w="23291" h="32225" extrusionOk="0">
                  <a:moveTo>
                    <a:pt x="23290" y="16390"/>
                  </a:moveTo>
                  <a:lnTo>
                    <a:pt x="12015" y="32224"/>
                  </a:lnTo>
                  <a:lnTo>
                    <a:pt x="0" y="5915"/>
                  </a:lnTo>
                  <a:lnTo>
                    <a:pt x="89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9"/>
            <p:cNvSpPr/>
            <p:nvPr/>
          </p:nvSpPr>
          <p:spPr>
            <a:xfrm>
              <a:off x="2929675" y="2898750"/>
              <a:ext cx="665450" cy="882200"/>
            </a:xfrm>
            <a:custGeom>
              <a:avLst/>
              <a:gdLst/>
              <a:ahLst/>
              <a:cxnLst/>
              <a:rect l="l" t="t" r="r" b="b"/>
              <a:pathLst>
                <a:path w="26618" h="35288" extrusionOk="0">
                  <a:moveTo>
                    <a:pt x="10413" y="3556"/>
                  </a:moveTo>
                  <a:lnTo>
                    <a:pt x="23044" y="17974"/>
                  </a:lnTo>
                  <a:lnTo>
                    <a:pt x="13987" y="30667"/>
                  </a:lnTo>
                  <a:lnTo>
                    <a:pt x="3636" y="7931"/>
                  </a:lnTo>
                  <a:lnTo>
                    <a:pt x="10413" y="3556"/>
                  </a:lnTo>
                  <a:close/>
                  <a:moveTo>
                    <a:pt x="10608" y="0"/>
                  </a:moveTo>
                  <a:cubicBezTo>
                    <a:pt x="10327" y="0"/>
                    <a:pt x="10047" y="79"/>
                    <a:pt x="9797" y="229"/>
                  </a:cubicBezTo>
                  <a:lnTo>
                    <a:pt x="863" y="6083"/>
                  </a:lnTo>
                  <a:cubicBezTo>
                    <a:pt x="247" y="6514"/>
                    <a:pt x="0" y="7315"/>
                    <a:pt x="309" y="8054"/>
                  </a:cubicBezTo>
                  <a:lnTo>
                    <a:pt x="12323" y="34364"/>
                  </a:lnTo>
                  <a:cubicBezTo>
                    <a:pt x="12570" y="34918"/>
                    <a:pt x="13001" y="35226"/>
                    <a:pt x="13556" y="35288"/>
                  </a:cubicBezTo>
                  <a:lnTo>
                    <a:pt x="13679" y="35288"/>
                  </a:lnTo>
                  <a:cubicBezTo>
                    <a:pt x="14172" y="35288"/>
                    <a:pt x="14726" y="34980"/>
                    <a:pt x="14911" y="34610"/>
                  </a:cubicBezTo>
                  <a:lnTo>
                    <a:pt x="26187" y="18714"/>
                  </a:lnTo>
                  <a:cubicBezTo>
                    <a:pt x="26618" y="18097"/>
                    <a:pt x="26556" y="17358"/>
                    <a:pt x="26063" y="16803"/>
                  </a:cubicBezTo>
                  <a:lnTo>
                    <a:pt x="11769" y="537"/>
                  </a:lnTo>
                  <a:cubicBezTo>
                    <a:pt x="11439" y="171"/>
                    <a:pt x="11022" y="0"/>
                    <a:pt x="10608" y="0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9"/>
            <p:cNvSpPr/>
            <p:nvPr/>
          </p:nvSpPr>
          <p:spPr>
            <a:xfrm>
              <a:off x="4015625" y="2936825"/>
              <a:ext cx="579200" cy="805625"/>
            </a:xfrm>
            <a:custGeom>
              <a:avLst/>
              <a:gdLst/>
              <a:ahLst/>
              <a:cxnLst/>
              <a:rect l="l" t="t" r="r" b="b"/>
              <a:pathLst>
                <a:path w="23168" h="32225" extrusionOk="0">
                  <a:moveTo>
                    <a:pt x="1" y="16390"/>
                  </a:moveTo>
                  <a:lnTo>
                    <a:pt x="11214" y="32224"/>
                  </a:lnTo>
                  <a:lnTo>
                    <a:pt x="23167" y="5915"/>
                  </a:lnTo>
                  <a:lnTo>
                    <a:pt x="142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9"/>
            <p:cNvSpPr/>
            <p:nvPr/>
          </p:nvSpPr>
          <p:spPr>
            <a:xfrm>
              <a:off x="3972500" y="2899600"/>
              <a:ext cx="663925" cy="881350"/>
            </a:xfrm>
            <a:custGeom>
              <a:avLst/>
              <a:gdLst/>
              <a:ahLst/>
              <a:cxnLst/>
              <a:rect l="l" t="t" r="r" b="b"/>
              <a:pathLst>
                <a:path w="26557" h="35254" extrusionOk="0">
                  <a:moveTo>
                    <a:pt x="16266" y="3522"/>
                  </a:moveTo>
                  <a:lnTo>
                    <a:pt x="22982" y="7897"/>
                  </a:lnTo>
                  <a:lnTo>
                    <a:pt x="12631" y="30633"/>
                  </a:lnTo>
                  <a:lnTo>
                    <a:pt x="3697" y="17940"/>
                  </a:lnTo>
                  <a:lnTo>
                    <a:pt x="16266" y="3522"/>
                  </a:lnTo>
                  <a:close/>
                  <a:moveTo>
                    <a:pt x="16080" y="0"/>
                  </a:moveTo>
                  <a:cubicBezTo>
                    <a:pt x="15620" y="0"/>
                    <a:pt x="15141" y="189"/>
                    <a:pt x="14788" y="503"/>
                  </a:cubicBezTo>
                  <a:lnTo>
                    <a:pt x="493" y="16769"/>
                  </a:lnTo>
                  <a:cubicBezTo>
                    <a:pt x="0" y="17324"/>
                    <a:pt x="0" y="18063"/>
                    <a:pt x="432" y="18680"/>
                  </a:cubicBezTo>
                  <a:lnTo>
                    <a:pt x="11707" y="34576"/>
                  </a:lnTo>
                  <a:cubicBezTo>
                    <a:pt x="11953" y="35007"/>
                    <a:pt x="12508" y="35254"/>
                    <a:pt x="12939" y="35254"/>
                  </a:cubicBezTo>
                  <a:lnTo>
                    <a:pt x="13063" y="35254"/>
                  </a:lnTo>
                  <a:cubicBezTo>
                    <a:pt x="13555" y="35192"/>
                    <a:pt x="14048" y="34884"/>
                    <a:pt x="14295" y="34330"/>
                  </a:cubicBezTo>
                  <a:lnTo>
                    <a:pt x="26248" y="7897"/>
                  </a:lnTo>
                  <a:cubicBezTo>
                    <a:pt x="26556" y="7219"/>
                    <a:pt x="26371" y="6357"/>
                    <a:pt x="25755" y="5987"/>
                  </a:cubicBezTo>
                  <a:lnTo>
                    <a:pt x="16821" y="195"/>
                  </a:lnTo>
                  <a:cubicBezTo>
                    <a:pt x="16598" y="61"/>
                    <a:pt x="16342" y="0"/>
                    <a:pt x="16080" y="0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9"/>
            <p:cNvSpPr/>
            <p:nvPr/>
          </p:nvSpPr>
          <p:spPr>
            <a:xfrm>
              <a:off x="2986675" y="966700"/>
              <a:ext cx="1591200" cy="2045625"/>
            </a:xfrm>
            <a:custGeom>
              <a:avLst/>
              <a:gdLst/>
              <a:ahLst/>
              <a:cxnLst/>
              <a:rect l="l" t="t" r="r" b="b"/>
              <a:pathLst>
                <a:path w="63648" h="81825" extrusionOk="0">
                  <a:moveTo>
                    <a:pt x="31824" y="1"/>
                  </a:moveTo>
                  <a:cubicBezTo>
                    <a:pt x="26664" y="1"/>
                    <a:pt x="21504" y="1726"/>
                    <a:pt x="15404" y="5176"/>
                  </a:cubicBezTo>
                  <a:cubicBezTo>
                    <a:pt x="12138" y="6963"/>
                    <a:pt x="9427" y="9736"/>
                    <a:pt x="7825" y="13124"/>
                  </a:cubicBezTo>
                  <a:cubicBezTo>
                    <a:pt x="5422" y="18238"/>
                    <a:pt x="5361" y="27172"/>
                    <a:pt x="5361" y="34505"/>
                  </a:cubicBezTo>
                  <a:cubicBezTo>
                    <a:pt x="5361" y="35675"/>
                    <a:pt x="5361" y="37031"/>
                    <a:pt x="5422" y="38263"/>
                  </a:cubicBezTo>
                  <a:cubicBezTo>
                    <a:pt x="5211" y="38221"/>
                    <a:pt x="4998" y="38200"/>
                    <a:pt x="4785" y="38200"/>
                  </a:cubicBezTo>
                  <a:cubicBezTo>
                    <a:pt x="3759" y="38200"/>
                    <a:pt x="2748" y="38679"/>
                    <a:pt x="2033" y="39495"/>
                  </a:cubicBezTo>
                  <a:cubicBezTo>
                    <a:pt x="0" y="42021"/>
                    <a:pt x="863" y="47505"/>
                    <a:pt x="2834" y="51448"/>
                  </a:cubicBezTo>
                  <a:cubicBezTo>
                    <a:pt x="3451" y="52804"/>
                    <a:pt x="4498" y="54036"/>
                    <a:pt x="5730" y="54960"/>
                  </a:cubicBezTo>
                  <a:cubicBezTo>
                    <a:pt x="6162" y="55330"/>
                    <a:pt x="6716" y="55577"/>
                    <a:pt x="7271" y="55700"/>
                  </a:cubicBezTo>
                  <a:cubicBezTo>
                    <a:pt x="8010" y="59643"/>
                    <a:pt x="9242" y="63525"/>
                    <a:pt x="10906" y="67222"/>
                  </a:cubicBezTo>
                  <a:cubicBezTo>
                    <a:pt x="13124" y="72089"/>
                    <a:pt x="16205" y="76094"/>
                    <a:pt x="20271" y="78682"/>
                  </a:cubicBezTo>
                  <a:cubicBezTo>
                    <a:pt x="23506" y="80777"/>
                    <a:pt x="27634" y="81824"/>
                    <a:pt x="31762" y="81824"/>
                  </a:cubicBezTo>
                  <a:cubicBezTo>
                    <a:pt x="35890" y="81824"/>
                    <a:pt x="40019" y="80777"/>
                    <a:pt x="43253" y="78682"/>
                  </a:cubicBezTo>
                  <a:cubicBezTo>
                    <a:pt x="47382" y="76094"/>
                    <a:pt x="50401" y="72089"/>
                    <a:pt x="52619" y="67222"/>
                  </a:cubicBezTo>
                  <a:cubicBezTo>
                    <a:pt x="54221" y="63525"/>
                    <a:pt x="55453" y="59643"/>
                    <a:pt x="56254" y="55700"/>
                  </a:cubicBezTo>
                  <a:cubicBezTo>
                    <a:pt x="56747" y="55577"/>
                    <a:pt x="57301" y="55330"/>
                    <a:pt x="57794" y="54960"/>
                  </a:cubicBezTo>
                  <a:cubicBezTo>
                    <a:pt x="59027" y="54036"/>
                    <a:pt x="60012" y="52804"/>
                    <a:pt x="60629" y="51448"/>
                  </a:cubicBezTo>
                  <a:cubicBezTo>
                    <a:pt x="62785" y="47505"/>
                    <a:pt x="63648" y="42021"/>
                    <a:pt x="61614" y="39495"/>
                  </a:cubicBezTo>
                  <a:cubicBezTo>
                    <a:pt x="60951" y="38679"/>
                    <a:pt x="59907" y="38200"/>
                    <a:pt x="58867" y="38200"/>
                  </a:cubicBezTo>
                  <a:cubicBezTo>
                    <a:pt x="58652" y="38200"/>
                    <a:pt x="58437" y="38221"/>
                    <a:pt x="58226" y="38263"/>
                  </a:cubicBezTo>
                  <a:cubicBezTo>
                    <a:pt x="58226" y="36969"/>
                    <a:pt x="58349" y="35737"/>
                    <a:pt x="58349" y="34505"/>
                  </a:cubicBezTo>
                  <a:cubicBezTo>
                    <a:pt x="58349" y="27234"/>
                    <a:pt x="58349" y="18300"/>
                    <a:pt x="55884" y="13124"/>
                  </a:cubicBezTo>
                  <a:cubicBezTo>
                    <a:pt x="54221" y="9736"/>
                    <a:pt x="51571" y="6963"/>
                    <a:pt x="48244" y="5176"/>
                  </a:cubicBezTo>
                  <a:cubicBezTo>
                    <a:pt x="42144" y="1726"/>
                    <a:pt x="36984" y="1"/>
                    <a:pt x="3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9"/>
            <p:cNvSpPr/>
            <p:nvPr/>
          </p:nvSpPr>
          <p:spPr>
            <a:xfrm>
              <a:off x="3086800" y="879900"/>
              <a:ext cx="1606600" cy="1121825"/>
            </a:xfrm>
            <a:custGeom>
              <a:avLst/>
              <a:gdLst/>
              <a:ahLst/>
              <a:cxnLst/>
              <a:rect l="l" t="t" r="r" b="b"/>
              <a:pathLst>
                <a:path w="64264" h="44873" extrusionOk="0">
                  <a:moveTo>
                    <a:pt x="28815" y="0"/>
                  </a:moveTo>
                  <a:cubicBezTo>
                    <a:pt x="26278" y="0"/>
                    <a:pt x="23492" y="298"/>
                    <a:pt x="20456" y="1008"/>
                  </a:cubicBezTo>
                  <a:cubicBezTo>
                    <a:pt x="1417" y="5383"/>
                    <a:pt x="0" y="16781"/>
                    <a:pt x="555" y="27933"/>
                  </a:cubicBezTo>
                  <a:cubicBezTo>
                    <a:pt x="1080" y="38508"/>
                    <a:pt x="2493" y="44873"/>
                    <a:pt x="4214" y="44873"/>
                  </a:cubicBezTo>
                  <a:cubicBezTo>
                    <a:pt x="4307" y="44873"/>
                    <a:pt x="4402" y="44854"/>
                    <a:pt x="4498" y="44816"/>
                  </a:cubicBezTo>
                  <a:cubicBezTo>
                    <a:pt x="6346" y="44015"/>
                    <a:pt x="5361" y="36621"/>
                    <a:pt x="5545" y="34957"/>
                  </a:cubicBezTo>
                  <a:cubicBezTo>
                    <a:pt x="5775" y="33353"/>
                    <a:pt x="7283" y="26581"/>
                    <a:pt x="16758" y="26581"/>
                  </a:cubicBezTo>
                  <a:cubicBezTo>
                    <a:pt x="17472" y="26581"/>
                    <a:pt x="18231" y="26619"/>
                    <a:pt x="19039" y="26701"/>
                  </a:cubicBezTo>
                  <a:cubicBezTo>
                    <a:pt x="20390" y="26816"/>
                    <a:pt x="21741" y="26873"/>
                    <a:pt x="23089" y="26873"/>
                  </a:cubicBezTo>
                  <a:cubicBezTo>
                    <a:pt x="28994" y="26873"/>
                    <a:pt x="34839" y="25777"/>
                    <a:pt x="40357" y="23620"/>
                  </a:cubicBezTo>
                  <a:cubicBezTo>
                    <a:pt x="40357" y="23620"/>
                    <a:pt x="44301" y="28550"/>
                    <a:pt x="46827" y="29535"/>
                  </a:cubicBezTo>
                  <a:cubicBezTo>
                    <a:pt x="52003" y="31507"/>
                    <a:pt x="50339" y="44138"/>
                    <a:pt x="52311" y="44138"/>
                  </a:cubicBezTo>
                  <a:cubicBezTo>
                    <a:pt x="54344" y="44138"/>
                    <a:pt x="64264" y="14933"/>
                    <a:pt x="48614" y="8217"/>
                  </a:cubicBezTo>
                  <a:cubicBezTo>
                    <a:pt x="48614" y="8217"/>
                    <a:pt x="42136" y="0"/>
                    <a:pt x="28815" y="0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49"/>
          <p:cNvGrpSpPr/>
          <p:nvPr/>
        </p:nvGrpSpPr>
        <p:grpSpPr>
          <a:xfrm>
            <a:off x="707436" y="1770090"/>
            <a:ext cx="1141535" cy="1141535"/>
            <a:chOff x="1264050" y="238125"/>
            <a:chExt cx="5082525" cy="5082525"/>
          </a:xfrm>
        </p:grpSpPr>
        <p:sp>
          <p:nvSpPr>
            <p:cNvPr id="1488" name="Google Shape;1488;p49"/>
            <p:cNvSpPr/>
            <p:nvPr/>
          </p:nvSpPr>
          <p:spPr>
            <a:xfrm>
              <a:off x="1264050" y="238125"/>
              <a:ext cx="5082525" cy="5082525"/>
            </a:xfrm>
            <a:custGeom>
              <a:avLst/>
              <a:gdLst/>
              <a:ahLst/>
              <a:cxnLst/>
              <a:rect l="l" t="t" r="r" b="b"/>
              <a:pathLst>
                <a:path w="203301" h="203301" extrusionOk="0">
                  <a:moveTo>
                    <a:pt x="101619" y="0"/>
                  </a:moveTo>
                  <a:cubicBezTo>
                    <a:pt x="45497" y="0"/>
                    <a:pt x="0" y="45497"/>
                    <a:pt x="0" y="101619"/>
                  </a:cubicBezTo>
                  <a:cubicBezTo>
                    <a:pt x="0" y="157741"/>
                    <a:pt x="45497" y="203300"/>
                    <a:pt x="101619" y="203300"/>
                  </a:cubicBezTo>
                  <a:cubicBezTo>
                    <a:pt x="157740" y="203300"/>
                    <a:pt x="203300" y="157741"/>
                    <a:pt x="203300" y="101619"/>
                  </a:cubicBezTo>
                  <a:cubicBezTo>
                    <a:pt x="203300" y="45497"/>
                    <a:pt x="157740" y="0"/>
                    <a:pt x="101619" y="0"/>
                  </a:cubicBezTo>
                  <a:close/>
                </a:path>
              </a:pathLst>
            </a:custGeom>
            <a:solidFill>
              <a:srgbClr val="B8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9"/>
            <p:cNvSpPr/>
            <p:nvPr/>
          </p:nvSpPr>
          <p:spPr>
            <a:xfrm>
              <a:off x="2004625" y="2333300"/>
              <a:ext cx="3627925" cy="2504575"/>
            </a:xfrm>
            <a:custGeom>
              <a:avLst/>
              <a:gdLst/>
              <a:ahLst/>
              <a:cxnLst/>
              <a:rect l="l" t="t" r="r" b="b"/>
              <a:pathLst>
                <a:path w="145117" h="100183" extrusionOk="0">
                  <a:moveTo>
                    <a:pt x="5625" y="46810"/>
                  </a:moveTo>
                  <a:cubicBezTo>
                    <a:pt x="563" y="56810"/>
                    <a:pt x="0" y="71246"/>
                    <a:pt x="8750" y="80308"/>
                  </a:cubicBezTo>
                  <a:cubicBezTo>
                    <a:pt x="11937" y="83621"/>
                    <a:pt x="16687" y="86433"/>
                    <a:pt x="22561" y="88683"/>
                  </a:cubicBezTo>
                  <a:cubicBezTo>
                    <a:pt x="25999" y="95182"/>
                    <a:pt x="47060" y="100182"/>
                    <a:pt x="72558" y="100182"/>
                  </a:cubicBezTo>
                  <a:cubicBezTo>
                    <a:pt x="98057" y="100182"/>
                    <a:pt x="119118" y="95182"/>
                    <a:pt x="122555" y="88683"/>
                  </a:cubicBezTo>
                  <a:cubicBezTo>
                    <a:pt x="128430" y="86433"/>
                    <a:pt x="133242" y="83621"/>
                    <a:pt x="136367" y="80308"/>
                  </a:cubicBezTo>
                  <a:cubicBezTo>
                    <a:pt x="145116" y="71246"/>
                    <a:pt x="144616" y="56810"/>
                    <a:pt x="139492" y="46810"/>
                  </a:cubicBezTo>
                  <a:cubicBezTo>
                    <a:pt x="128117" y="24312"/>
                    <a:pt x="98057" y="27999"/>
                    <a:pt x="94119" y="22187"/>
                  </a:cubicBezTo>
                  <a:cubicBezTo>
                    <a:pt x="91057" y="17687"/>
                    <a:pt x="92869" y="3938"/>
                    <a:pt x="92744" y="313"/>
                  </a:cubicBezTo>
                  <a:cubicBezTo>
                    <a:pt x="78683" y="1688"/>
                    <a:pt x="66621" y="1313"/>
                    <a:pt x="52559" y="1"/>
                  </a:cubicBezTo>
                  <a:cubicBezTo>
                    <a:pt x="52309" y="3625"/>
                    <a:pt x="54059" y="17687"/>
                    <a:pt x="50997" y="22187"/>
                  </a:cubicBezTo>
                  <a:cubicBezTo>
                    <a:pt x="47122" y="27999"/>
                    <a:pt x="16999" y="24249"/>
                    <a:pt x="5625" y="468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9"/>
            <p:cNvSpPr/>
            <p:nvPr/>
          </p:nvSpPr>
          <p:spPr>
            <a:xfrm>
              <a:off x="2004625" y="2955150"/>
              <a:ext cx="3627925" cy="1882725"/>
            </a:xfrm>
            <a:custGeom>
              <a:avLst/>
              <a:gdLst/>
              <a:ahLst/>
              <a:cxnLst/>
              <a:rect l="l" t="t" r="r" b="b"/>
              <a:pathLst>
                <a:path w="145117" h="75309" extrusionOk="0">
                  <a:moveTo>
                    <a:pt x="5625" y="21936"/>
                  </a:moveTo>
                  <a:cubicBezTo>
                    <a:pt x="563" y="31936"/>
                    <a:pt x="0" y="46372"/>
                    <a:pt x="8750" y="55434"/>
                  </a:cubicBezTo>
                  <a:cubicBezTo>
                    <a:pt x="11937" y="58747"/>
                    <a:pt x="16687" y="61559"/>
                    <a:pt x="22561" y="63809"/>
                  </a:cubicBezTo>
                  <a:cubicBezTo>
                    <a:pt x="25999" y="70308"/>
                    <a:pt x="47060" y="75308"/>
                    <a:pt x="72558" y="75308"/>
                  </a:cubicBezTo>
                  <a:cubicBezTo>
                    <a:pt x="98057" y="75308"/>
                    <a:pt x="119118" y="70308"/>
                    <a:pt x="122555" y="63809"/>
                  </a:cubicBezTo>
                  <a:cubicBezTo>
                    <a:pt x="128430" y="61559"/>
                    <a:pt x="133242" y="58747"/>
                    <a:pt x="136367" y="55434"/>
                  </a:cubicBezTo>
                  <a:cubicBezTo>
                    <a:pt x="145116" y="46372"/>
                    <a:pt x="144616" y="31936"/>
                    <a:pt x="139492" y="21936"/>
                  </a:cubicBezTo>
                  <a:cubicBezTo>
                    <a:pt x="130867" y="4812"/>
                    <a:pt x="111368" y="2875"/>
                    <a:pt x="100869" y="375"/>
                  </a:cubicBezTo>
                  <a:cubicBezTo>
                    <a:pt x="98119" y="9437"/>
                    <a:pt x="86057" y="13562"/>
                    <a:pt x="72558" y="13562"/>
                  </a:cubicBezTo>
                  <a:cubicBezTo>
                    <a:pt x="59059" y="13562"/>
                    <a:pt x="48560" y="9187"/>
                    <a:pt x="46060" y="0"/>
                  </a:cubicBezTo>
                  <a:cubicBezTo>
                    <a:pt x="36060" y="2625"/>
                    <a:pt x="14812" y="3812"/>
                    <a:pt x="5625" y="21936"/>
                  </a:cubicBezTo>
                  <a:close/>
                </a:path>
              </a:pathLst>
            </a:custGeom>
            <a:solidFill>
              <a:srgbClr val="026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9"/>
            <p:cNvSpPr/>
            <p:nvPr/>
          </p:nvSpPr>
          <p:spPr>
            <a:xfrm>
              <a:off x="3023300" y="866200"/>
              <a:ext cx="1590550" cy="1928825"/>
            </a:xfrm>
            <a:custGeom>
              <a:avLst/>
              <a:gdLst/>
              <a:ahLst/>
              <a:cxnLst/>
              <a:rect l="l" t="t" r="r" b="b"/>
              <a:pathLst>
                <a:path w="63622" h="77153" extrusionOk="0">
                  <a:moveTo>
                    <a:pt x="31827" y="1"/>
                  </a:moveTo>
                  <a:cubicBezTo>
                    <a:pt x="26655" y="1"/>
                    <a:pt x="21468" y="1625"/>
                    <a:pt x="15375" y="4875"/>
                  </a:cubicBezTo>
                  <a:cubicBezTo>
                    <a:pt x="12125" y="6500"/>
                    <a:pt x="9438" y="9187"/>
                    <a:pt x="7813" y="12375"/>
                  </a:cubicBezTo>
                  <a:cubicBezTo>
                    <a:pt x="5375" y="17187"/>
                    <a:pt x="5375" y="25561"/>
                    <a:pt x="5375" y="32436"/>
                  </a:cubicBezTo>
                  <a:lnTo>
                    <a:pt x="5375" y="34686"/>
                  </a:lnTo>
                  <a:cubicBezTo>
                    <a:pt x="5194" y="34657"/>
                    <a:pt x="5009" y="34643"/>
                    <a:pt x="4823" y="34643"/>
                  </a:cubicBezTo>
                  <a:cubicBezTo>
                    <a:pt x="3784" y="34643"/>
                    <a:pt x="2699" y="35079"/>
                    <a:pt x="2063" y="35873"/>
                  </a:cubicBezTo>
                  <a:cubicBezTo>
                    <a:pt x="1" y="38373"/>
                    <a:pt x="938" y="43685"/>
                    <a:pt x="2876" y="47435"/>
                  </a:cubicBezTo>
                  <a:cubicBezTo>
                    <a:pt x="3500" y="48873"/>
                    <a:pt x="4563" y="49998"/>
                    <a:pt x="5688" y="50997"/>
                  </a:cubicBezTo>
                  <a:cubicBezTo>
                    <a:pt x="6188" y="51310"/>
                    <a:pt x="6625" y="51497"/>
                    <a:pt x="7125" y="51685"/>
                  </a:cubicBezTo>
                  <a:cubicBezTo>
                    <a:pt x="7875" y="55747"/>
                    <a:pt x="9125" y="59622"/>
                    <a:pt x="10938" y="63372"/>
                  </a:cubicBezTo>
                  <a:cubicBezTo>
                    <a:pt x="13187" y="67934"/>
                    <a:pt x="16250" y="71746"/>
                    <a:pt x="20312" y="74246"/>
                  </a:cubicBezTo>
                  <a:cubicBezTo>
                    <a:pt x="23562" y="76183"/>
                    <a:pt x="27686" y="77152"/>
                    <a:pt x="31811" y="77152"/>
                  </a:cubicBezTo>
                  <a:cubicBezTo>
                    <a:pt x="35936" y="77152"/>
                    <a:pt x="40061" y="76183"/>
                    <a:pt x="43311" y="74246"/>
                  </a:cubicBezTo>
                  <a:cubicBezTo>
                    <a:pt x="47435" y="71621"/>
                    <a:pt x="50623" y="67871"/>
                    <a:pt x="52685" y="63372"/>
                  </a:cubicBezTo>
                  <a:cubicBezTo>
                    <a:pt x="54372" y="59622"/>
                    <a:pt x="55685" y="55747"/>
                    <a:pt x="56497" y="51685"/>
                  </a:cubicBezTo>
                  <a:cubicBezTo>
                    <a:pt x="57060" y="51497"/>
                    <a:pt x="57497" y="51310"/>
                    <a:pt x="57935" y="50997"/>
                  </a:cubicBezTo>
                  <a:cubicBezTo>
                    <a:pt x="59185" y="49998"/>
                    <a:pt x="60122" y="48873"/>
                    <a:pt x="60747" y="47435"/>
                  </a:cubicBezTo>
                  <a:cubicBezTo>
                    <a:pt x="62684" y="43685"/>
                    <a:pt x="63622" y="38373"/>
                    <a:pt x="61559" y="35873"/>
                  </a:cubicBezTo>
                  <a:cubicBezTo>
                    <a:pt x="60871" y="35079"/>
                    <a:pt x="59868" y="34643"/>
                    <a:pt x="58817" y="34643"/>
                  </a:cubicBezTo>
                  <a:cubicBezTo>
                    <a:pt x="58628" y="34643"/>
                    <a:pt x="58438" y="34657"/>
                    <a:pt x="58247" y="34686"/>
                  </a:cubicBezTo>
                  <a:cubicBezTo>
                    <a:pt x="58247" y="33936"/>
                    <a:pt x="58310" y="33124"/>
                    <a:pt x="58310" y="32436"/>
                  </a:cubicBezTo>
                  <a:cubicBezTo>
                    <a:pt x="58310" y="25561"/>
                    <a:pt x="58310" y="17124"/>
                    <a:pt x="55872" y="12375"/>
                  </a:cubicBezTo>
                  <a:cubicBezTo>
                    <a:pt x="54247" y="9062"/>
                    <a:pt x="51498" y="6500"/>
                    <a:pt x="48185" y="4875"/>
                  </a:cubicBezTo>
                  <a:cubicBezTo>
                    <a:pt x="42154" y="1625"/>
                    <a:pt x="36998" y="1"/>
                    <a:pt x="31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9"/>
            <p:cNvSpPr/>
            <p:nvPr/>
          </p:nvSpPr>
          <p:spPr>
            <a:xfrm>
              <a:off x="3082675" y="567775"/>
              <a:ext cx="1474925" cy="1357750"/>
            </a:xfrm>
            <a:custGeom>
              <a:avLst/>
              <a:gdLst/>
              <a:ahLst/>
              <a:cxnLst/>
              <a:rect l="l" t="t" r="r" b="b"/>
              <a:pathLst>
                <a:path w="58997" h="54310" extrusionOk="0">
                  <a:moveTo>
                    <a:pt x="1875" y="45935"/>
                  </a:moveTo>
                  <a:cubicBezTo>
                    <a:pt x="1063" y="42311"/>
                    <a:pt x="563" y="38623"/>
                    <a:pt x="251" y="34936"/>
                  </a:cubicBezTo>
                  <a:cubicBezTo>
                    <a:pt x="1" y="31436"/>
                    <a:pt x="313" y="27687"/>
                    <a:pt x="2000" y="24562"/>
                  </a:cubicBezTo>
                  <a:cubicBezTo>
                    <a:pt x="15312" y="1"/>
                    <a:pt x="44310" y="251"/>
                    <a:pt x="56935" y="24562"/>
                  </a:cubicBezTo>
                  <a:cubicBezTo>
                    <a:pt x="58559" y="27749"/>
                    <a:pt x="58997" y="31436"/>
                    <a:pt x="58747" y="34936"/>
                  </a:cubicBezTo>
                  <a:cubicBezTo>
                    <a:pt x="58434" y="38623"/>
                    <a:pt x="57872" y="42373"/>
                    <a:pt x="57122" y="45935"/>
                  </a:cubicBezTo>
                  <a:cubicBezTo>
                    <a:pt x="56872" y="48810"/>
                    <a:pt x="52872" y="50498"/>
                    <a:pt x="51497" y="54310"/>
                  </a:cubicBezTo>
                  <a:cubicBezTo>
                    <a:pt x="53060" y="49310"/>
                    <a:pt x="50560" y="41811"/>
                    <a:pt x="48998" y="36811"/>
                  </a:cubicBezTo>
                  <a:cubicBezTo>
                    <a:pt x="48373" y="34686"/>
                    <a:pt x="48248" y="31874"/>
                    <a:pt x="47310" y="29999"/>
                  </a:cubicBezTo>
                  <a:cubicBezTo>
                    <a:pt x="46185" y="27749"/>
                    <a:pt x="43560" y="26062"/>
                    <a:pt x="41061" y="26812"/>
                  </a:cubicBezTo>
                  <a:cubicBezTo>
                    <a:pt x="28811" y="30186"/>
                    <a:pt x="30124" y="30186"/>
                    <a:pt x="17874" y="26812"/>
                  </a:cubicBezTo>
                  <a:cubicBezTo>
                    <a:pt x="15375" y="26062"/>
                    <a:pt x="12812" y="27749"/>
                    <a:pt x="11625" y="29999"/>
                  </a:cubicBezTo>
                  <a:cubicBezTo>
                    <a:pt x="10687" y="31874"/>
                    <a:pt x="10625" y="34811"/>
                    <a:pt x="10000" y="36811"/>
                  </a:cubicBezTo>
                  <a:cubicBezTo>
                    <a:pt x="8438" y="41811"/>
                    <a:pt x="5938" y="49310"/>
                    <a:pt x="7500" y="54310"/>
                  </a:cubicBezTo>
                  <a:cubicBezTo>
                    <a:pt x="6063" y="50498"/>
                    <a:pt x="2125" y="48873"/>
                    <a:pt x="1875" y="45935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9"/>
            <p:cNvSpPr/>
            <p:nvPr/>
          </p:nvSpPr>
          <p:spPr>
            <a:xfrm>
              <a:off x="3043625" y="663875"/>
              <a:ext cx="1546800" cy="927300"/>
            </a:xfrm>
            <a:custGeom>
              <a:avLst/>
              <a:gdLst/>
              <a:ahLst/>
              <a:cxnLst/>
              <a:rect l="l" t="t" r="r" b="b"/>
              <a:pathLst>
                <a:path w="61872" h="37092" extrusionOk="0">
                  <a:moveTo>
                    <a:pt x="30936" y="0"/>
                  </a:moveTo>
                  <a:cubicBezTo>
                    <a:pt x="29748" y="0"/>
                    <a:pt x="28561" y="219"/>
                    <a:pt x="27436" y="656"/>
                  </a:cubicBezTo>
                  <a:lnTo>
                    <a:pt x="6687" y="8094"/>
                  </a:lnTo>
                  <a:cubicBezTo>
                    <a:pt x="2625" y="9593"/>
                    <a:pt x="0" y="13406"/>
                    <a:pt x="0" y="17718"/>
                  </a:cubicBezTo>
                  <a:lnTo>
                    <a:pt x="0" y="37092"/>
                  </a:lnTo>
                  <a:lnTo>
                    <a:pt x="30936" y="33404"/>
                  </a:lnTo>
                  <a:lnTo>
                    <a:pt x="61871" y="37092"/>
                  </a:lnTo>
                  <a:lnTo>
                    <a:pt x="61871" y="17843"/>
                  </a:lnTo>
                  <a:cubicBezTo>
                    <a:pt x="61871" y="13531"/>
                    <a:pt x="59184" y="9718"/>
                    <a:pt x="55122" y="8218"/>
                  </a:cubicBezTo>
                  <a:lnTo>
                    <a:pt x="34436" y="656"/>
                  </a:lnTo>
                  <a:cubicBezTo>
                    <a:pt x="33311" y="219"/>
                    <a:pt x="32123" y="0"/>
                    <a:pt x="30936" y="0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9"/>
            <p:cNvSpPr/>
            <p:nvPr/>
          </p:nvSpPr>
          <p:spPr>
            <a:xfrm>
              <a:off x="3004550" y="1372425"/>
              <a:ext cx="1612425" cy="264075"/>
            </a:xfrm>
            <a:custGeom>
              <a:avLst/>
              <a:gdLst/>
              <a:ahLst/>
              <a:cxnLst/>
              <a:rect l="l" t="t" r="r" b="b"/>
              <a:pathLst>
                <a:path w="64497" h="10563" extrusionOk="0">
                  <a:moveTo>
                    <a:pt x="32311" y="0"/>
                  </a:moveTo>
                  <a:cubicBezTo>
                    <a:pt x="19687" y="0"/>
                    <a:pt x="8250" y="3375"/>
                    <a:pt x="563" y="8687"/>
                  </a:cubicBezTo>
                  <a:cubicBezTo>
                    <a:pt x="63" y="9000"/>
                    <a:pt x="1" y="9625"/>
                    <a:pt x="313" y="10125"/>
                  </a:cubicBezTo>
                  <a:cubicBezTo>
                    <a:pt x="438" y="10312"/>
                    <a:pt x="751" y="10562"/>
                    <a:pt x="1188" y="10562"/>
                  </a:cubicBezTo>
                  <a:lnTo>
                    <a:pt x="63497" y="10562"/>
                  </a:lnTo>
                  <a:cubicBezTo>
                    <a:pt x="64059" y="10562"/>
                    <a:pt x="64497" y="10187"/>
                    <a:pt x="64497" y="9562"/>
                  </a:cubicBezTo>
                  <a:cubicBezTo>
                    <a:pt x="64497" y="9250"/>
                    <a:pt x="64372" y="8937"/>
                    <a:pt x="64059" y="8687"/>
                  </a:cubicBezTo>
                  <a:cubicBezTo>
                    <a:pt x="56372" y="3375"/>
                    <a:pt x="44998" y="0"/>
                    <a:pt x="32311" y="0"/>
                  </a:cubicBezTo>
                  <a:close/>
                </a:path>
              </a:pathLst>
            </a:custGeom>
            <a:solidFill>
              <a:srgbClr val="D94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9"/>
            <p:cNvSpPr/>
            <p:nvPr/>
          </p:nvSpPr>
          <p:spPr>
            <a:xfrm>
              <a:off x="3492025" y="847450"/>
              <a:ext cx="637475" cy="398450"/>
            </a:xfrm>
            <a:custGeom>
              <a:avLst/>
              <a:gdLst/>
              <a:ahLst/>
              <a:cxnLst/>
              <a:rect l="l" t="t" r="r" b="b"/>
              <a:pathLst>
                <a:path w="25499" h="15938" extrusionOk="0">
                  <a:moveTo>
                    <a:pt x="12750" y="1"/>
                  </a:moveTo>
                  <a:cubicBezTo>
                    <a:pt x="5688" y="1"/>
                    <a:pt x="1" y="3563"/>
                    <a:pt x="1" y="8000"/>
                  </a:cubicBezTo>
                  <a:cubicBezTo>
                    <a:pt x="1" y="12375"/>
                    <a:pt x="5688" y="15937"/>
                    <a:pt x="12750" y="15937"/>
                  </a:cubicBezTo>
                  <a:cubicBezTo>
                    <a:pt x="19812" y="15937"/>
                    <a:pt x="25499" y="12375"/>
                    <a:pt x="25499" y="8000"/>
                  </a:cubicBezTo>
                  <a:cubicBezTo>
                    <a:pt x="25499" y="3563"/>
                    <a:pt x="19812" y="1"/>
                    <a:pt x="127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9"/>
            <p:cNvSpPr/>
            <p:nvPr/>
          </p:nvSpPr>
          <p:spPr>
            <a:xfrm>
              <a:off x="3452975" y="808400"/>
              <a:ext cx="715600" cy="476550"/>
            </a:xfrm>
            <a:custGeom>
              <a:avLst/>
              <a:gdLst/>
              <a:ahLst/>
              <a:cxnLst/>
              <a:rect l="l" t="t" r="r" b="b"/>
              <a:pathLst>
                <a:path w="28624" h="19062" extrusionOk="0">
                  <a:moveTo>
                    <a:pt x="14312" y="3125"/>
                  </a:moveTo>
                  <a:cubicBezTo>
                    <a:pt x="20374" y="3125"/>
                    <a:pt x="25499" y="6125"/>
                    <a:pt x="25499" y="9562"/>
                  </a:cubicBezTo>
                  <a:cubicBezTo>
                    <a:pt x="25499" y="12999"/>
                    <a:pt x="20311" y="15937"/>
                    <a:pt x="14312" y="15937"/>
                  </a:cubicBezTo>
                  <a:cubicBezTo>
                    <a:pt x="8312" y="15937"/>
                    <a:pt x="3125" y="12999"/>
                    <a:pt x="3125" y="9562"/>
                  </a:cubicBezTo>
                  <a:cubicBezTo>
                    <a:pt x="3125" y="6125"/>
                    <a:pt x="8250" y="3125"/>
                    <a:pt x="14312" y="3125"/>
                  </a:cubicBezTo>
                  <a:close/>
                  <a:moveTo>
                    <a:pt x="14312" y="0"/>
                  </a:moveTo>
                  <a:cubicBezTo>
                    <a:pt x="6250" y="0"/>
                    <a:pt x="0" y="4250"/>
                    <a:pt x="0" y="9562"/>
                  </a:cubicBezTo>
                  <a:cubicBezTo>
                    <a:pt x="0" y="14874"/>
                    <a:pt x="6250" y="19062"/>
                    <a:pt x="14312" y="19062"/>
                  </a:cubicBezTo>
                  <a:cubicBezTo>
                    <a:pt x="22374" y="19062"/>
                    <a:pt x="28623" y="14874"/>
                    <a:pt x="28623" y="9562"/>
                  </a:cubicBezTo>
                  <a:cubicBezTo>
                    <a:pt x="28623" y="4250"/>
                    <a:pt x="22374" y="0"/>
                    <a:pt x="14312" y="0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9"/>
            <p:cNvSpPr/>
            <p:nvPr/>
          </p:nvSpPr>
          <p:spPr>
            <a:xfrm>
              <a:off x="3545150" y="2998875"/>
              <a:ext cx="1582750" cy="1838825"/>
            </a:xfrm>
            <a:custGeom>
              <a:avLst/>
              <a:gdLst/>
              <a:ahLst/>
              <a:cxnLst/>
              <a:rect l="l" t="t" r="r" b="b"/>
              <a:pathLst>
                <a:path w="63310" h="73553" extrusionOk="0">
                  <a:moveTo>
                    <a:pt x="45810" y="1"/>
                  </a:moveTo>
                  <a:lnTo>
                    <a:pt x="0" y="73247"/>
                  </a:lnTo>
                  <a:cubicBezTo>
                    <a:pt x="0" y="73247"/>
                    <a:pt x="3334" y="73552"/>
                    <a:pt x="9555" y="73552"/>
                  </a:cubicBezTo>
                  <a:cubicBezTo>
                    <a:pt x="12666" y="73552"/>
                    <a:pt x="16499" y="73476"/>
                    <a:pt x="20999" y="73247"/>
                  </a:cubicBezTo>
                  <a:lnTo>
                    <a:pt x="63309" y="5751"/>
                  </a:lnTo>
                  <a:cubicBezTo>
                    <a:pt x="58184" y="2626"/>
                    <a:pt x="45810" y="1"/>
                    <a:pt x="45810" y="1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9"/>
            <p:cNvSpPr/>
            <p:nvPr/>
          </p:nvSpPr>
          <p:spPr>
            <a:xfrm>
              <a:off x="3632650" y="3017625"/>
              <a:ext cx="1424925" cy="1819975"/>
            </a:xfrm>
            <a:custGeom>
              <a:avLst/>
              <a:gdLst/>
              <a:ahLst/>
              <a:cxnLst/>
              <a:rect l="l" t="t" r="r" b="b"/>
              <a:pathLst>
                <a:path w="56997" h="72799" extrusionOk="0">
                  <a:moveTo>
                    <a:pt x="45497" y="1"/>
                  </a:moveTo>
                  <a:lnTo>
                    <a:pt x="0" y="72622"/>
                  </a:lnTo>
                  <a:cubicBezTo>
                    <a:pt x="0" y="72710"/>
                    <a:pt x="4062" y="72798"/>
                    <a:pt x="8431" y="72798"/>
                  </a:cubicBezTo>
                  <a:cubicBezTo>
                    <a:pt x="10240" y="72798"/>
                    <a:pt x="12102" y="72783"/>
                    <a:pt x="13749" y="72747"/>
                  </a:cubicBezTo>
                  <a:lnTo>
                    <a:pt x="56997" y="3688"/>
                  </a:lnTo>
                  <a:cubicBezTo>
                    <a:pt x="53122" y="1688"/>
                    <a:pt x="45497" y="1"/>
                    <a:pt x="454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9" name="Google Shape;1499;p49"/>
          <p:cNvGrpSpPr/>
          <p:nvPr/>
        </p:nvGrpSpPr>
        <p:grpSpPr>
          <a:xfrm>
            <a:off x="5008857" y="1776882"/>
            <a:ext cx="1127931" cy="1128274"/>
            <a:chOff x="1275325" y="325925"/>
            <a:chExt cx="5010800" cy="5012325"/>
          </a:xfrm>
        </p:grpSpPr>
        <p:sp>
          <p:nvSpPr>
            <p:cNvPr id="1500" name="Google Shape;1500;p49"/>
            <p:cNvSpPr/>
            <p:nvPr/>
          </p:nvSpPr>
          <p:spPr>
            <a:xfrm>
              <a:off x="1275325" y="325925"/>
              <a:ext cx="5010800" cy="5012325"/>
            </a:xfrm>
            <a:custGeom>
              <a:avLst/>
              <a:gdLst/>
              <a:ahLst/>
              <a:cxnLst/>
              <a:rect l="l" t="t" r="r" b="b"/>
              <a:pathLst>
                <a:path w="200432" h="200493" extrusionOk="0">
                  <a:moveTo>
                    <a:pt x="100247" y="0"/>
                  </a:moveTo>
                  <a:cubicBezTo>
                    <a:pt x="44856" y="0"/>
                    <a:pt x="1" y="44917"/>
                    <a:pt x="1" y="100246"/>
                  </a:cubicBezTo>
                  <a:cubicBezTo>
                    <a:pt x="1" y="155638"/>
                    <a:pt x="44856" y="200493"/>
                    <a:pt x="100247" y="200493"/>
                  </a:cubicBezTo>
                  <a:cubicBezTo>
                    <a:pt x="155577" y="200493"/>
                    <a:pt x="200432" y="155638"/>
                    <a:pt x="200432" y="100246"/>
                  </a:cubicBezTo>
                  <a:cubicBezTo>
                    <a:pt x="200432" y="44917"/>
                    <a:pt x="155577" y="0"/>
                    <a:pt x="100247" y="0"/>
                  </a:cubicBezTo>
                  <a:close/>
                </a:path>
              </a:pathLst>
            </a:custGeom>
            <a:solidFill>
              <a:srgbClr val="B8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9"/>
            <p:cNvSpPr/>
            <p:nvPr/>
          </p:nvSpPr>
          <p:spPr>
            <a:xfrm>
              <a:off x="1991600" y="2448525"/>
              <a:ext cx="3578275" cy="2466125"/>
            </a:xfrm>
            <a:custGeom>
              <a:avLst/>
              <a:gdLst/>
              <a:ahLst/>
              <a:cxnLst/>
              <a:rect l="l" t="t" r="r" b="b"/>
              <a:pathLst>
                <a:path w="143131" h="98645" extrusionOk="0">
                  <a:moveTo>
                    <a:pt x="5546" y="46088"/>
                  </a:moveTo>
                  <a:cubicBezTo>
                    <a:pt x="555" y="55946"/>
                    <a:pt x="0" y="70179"/>
                    <a:pt x="8626" y="79113"/>
                  </a:cubicBezTo>
                  <a:cubicBezTo>
                    <a:pt x="11769" y="82317"/>
                    <a:pt x="16451" y="85090"/>
                    <a:pt x="22305" y="87308"/>
                  </a:cubicBezTo>
                  <a:cubicBezTo>
                    <a:pt x="25694" y="93716"/>
                    <a:pt x="46458" y="98645"/>
                    <a:pt x="71596" y="98645"/>
                  </a:cubicBezTo>
                  <a:cubicBezTo>
                    <a:pt x="96673" y="98645"/>
                    <a:pt x="117499" y="93716"/>
                    <a:pt x="120888" y="87308"/>
                  </a:cubicBezTo>
                  <a:cubicBezTo>
                    <a:pt x="126679" y="85090"/>
                    <a:pt x="131362" y="82317"/>
                    <a:pt x="134504" y="79113"/>
                  </a:cubicBezTo>
                  <a:cubicBezTo>
                    <a:pt x="143130" y="70179"/>
                    <a:pt x="142576" y="55946"/>
                    <a:pt x="137585" y="46088"/>
                  </a:cubicBezTo>
                  <a:cubicBezTo>
                    <a:pt x="126310" y="23907"/>
                    <a:pt x="96673" y="27542"/>
                    <a:pt x="92853" y="21873"/>
                  </a:cubicBezTo>
                  <a:cubicBezTo>
                    <a:pt x="89834" y="17437"/>
                    <a:pt x="91621" y="3821"/>
                    <a:pt x="91436" y="308"/>
                  </a:cubicBezTo>
                  <a:cubicBezTo>
                    <a:pt x="77573" y="1602"/>
                    <a:pt x="65743" y="1294"/>
                    <a:pt x="51880" y="0"/>
                  </a:cubicBezTo>
                  <a:cubicBezTo>
                    <a:pt x="51633" y="3512"/>
                    <a:pt x="53297" y="17376"/>
                    <a:pt x="50339" y="21812"/>
                  </a:cubicBezTo>
                  <a:cubicBezTo>
                    <a:pt x="46458" y="27542"/>
                    <a:pt x="16821" y="23845"/>
                    <a:pt x="5546" y="460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9"/>
            <p:cNvSpPr/>
            <p:nvPr/>
          </p:nvSpPr>
          <p:spPr>
            <a:xfrm>
              <a:off x="4925975" y="4042800"/>
              <a:ext cx="100150" cy="654675"/>
            </a:xfrm>
            <a:custGeom>
              <a:avLst/>
              <a:gdLst/>
              <a:ahLst/>
              <a:cxnLst/>
              <a:rect l="l" t="t" r="r" b="b"/>
              <a:pathLst>
                <a:path w="4006" h="26187" extrusionOk="0">
                  <a:moveTo>
                    <a:pt x="4005" y="22674"/>
                  </a:moveTo>
                  <a:lnTo>
                    <a:pt x="3513" y="22859"/>
                  </a:lnTo>
                  <a:cubicBezTo>
                    <a:pt x="2650" y="24215"/>
                    <a:pt x="1418" y="25385"/>
                    <a:pt x="1" y="26186"/>
                  </a:cubicBezTo>
                  <a:lnTo>
                    <a:pt x="432" y="18053"/>
                  </a:lnTo>
                  <a:cubicBezTo>
                    <a:pt x="1356" y="0"/>
                    <a:pt x="925" y="431"/>
                    <a:pt x="3389" y="18053"/>
                  </a:cubicBezTo>
                  <a:lnTo>
                    <a:pt x="4005" y="22674"/>
                  </a:lnTo>
                  <a:close/>
                </a:path>
              </a:pathLst>
            </a:custGeom>
            <a:solidFill>
              <a:srgbClr val="047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9"/>
            <p:cNvSpPr/>
            <p:nvPr/>
          </p:nvSpPr>
          <p:spPr>
            <a:xfrm>
              <a:off x="2536875" y="4042800"/>
              <a:ext cx="100150" cy="654675"/>
            </a:xfrm>
            <a:custGeom>
              <a:avLst/>
              <a:gdLst/>
              <a:ahLst/>
              <a:cxnLst/>
              <a:rect l="l" t="t" r="r" b="b"/>
              <a:pathLst>
                <a:path w="4006" h="26187" extrusionOk="0">
                  <a:moveTo>
                    <a:pt x="4006" y="26186"/>
                  </a:moveTo>
                  <a:cubicBezTo>
                    <a:pt x="2589" y="25385"/>
                    <a:pt x="1356" y="24276"/>
                    <a:pt x="494" y="22859"/>
                  </a:cubicBezTo>
                  <a:lnTo>
                    <a:pt x="1" y="22674"/>
                  </a:lnTo>
                  <a:lnTo>
                    <a:pt x="617" y="18053"/>
                  </a:lnTo>
                  <a:cubicBezTo>
                    <a:pt x="3082" y="431"/>
                    <a:pt x="2650" y="0"/>
                    <a:pt x="3574" y="18053"/>
                  </a:cubicBezTo>
                  <a:lnTo>
                    <a:pt x="4006" y="26186"/>
                  </a:lnTo>
                  <a:close/>
                </a:path>
              </a:pathLst>
            </a:custGeom>
            <a:solidFill>
              <a:srgbClr val="047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9"/>
            <p:cNvSpPr/>
            <p:nvPr/>
          </p:nvSpPr>
          <p:spPr>
            <a:xfrm>
              <a:off x="1991600" y="3066200"/>
              <a:ext cx="3579800" cy="1846925"/>
            </a:xfrm>
            <a:custGeom>
              <a:avLst/>
              <a:gdLst/>
              <a:ahLst/>
              <a:cxnLst/>
              <a:rect l="l" t="t" r="r" b="b"/>
              <a:pathLst>
                <a:path w="143192" h="73877" extrusionOk="0">
                  <a:moveTo>
                    <a:pt x="43747" y="1"/>
                  </a:moveTo>
                  <a:cubicBezTo>
                    <a:pt x="33334" y="2465"/>
                    <a:pt x="14172" y="4375"/>
                    <a:pt x="5607" y="21258"/>
                  </a:cubicBezTo>
                  <a:cubicBezTo>
                    <a:pt x="617" y="31116"/>
                    <a:pt x="0" y="45349"/>
                    <a:pt x="8688" y="54283"/>
                  </a:cubicBezTo>
                  <a:cubicBezTo>
                    <a:pt x="11769" y="57548"/>
                    <a:pt x="16513" y="60259"/>
                    <a:pt x="22305" y="62539"/>
                  </a:cubicBezTo>
                  <a:cubicBezTo>
                    <a:pt x="25694" y="68947"/>
                    <a:pt x="46458" y="73815"/>
                    <a:pt x="71596" y="73876"/>
                  </a:cubicBezTo>
                  <a:cubicBezTo>
                    <a:pt x="96735" y="73876"/>
                    <a:pt x="117499" y="68947"/>
                    <a:pt x="120888" y="62539"/>
                  </a:cubicBezTo>
                  <a:cubicBezTo>
                    <a:pt x="126679" y="60259"/>
                    <a:pt x="131424" y="57548"/>
                    <a:pt x="134566" y="54283"/>
                  </a:cubicBezTo>
                  <a:cubicBezTo>
                    <a:pt x="143192" y="45349"/>
                    <a:pt x="142576" y="31116"/>
                    <a:pt x="137585" y="21258"/>
                  </a:cubicBezTo>
                  <a:cubicBezTo>
                    <a:pt x="129021" y="4375"/>
                    <a:pt x="109859" y="2465"/>
                    <a:pt x="99446" y="1"/>
                  </a:cubicBezTo>
                  <a:lnTo>
                    <a:pt x="80592" y="9428"/>
                  </a:lnTo>
                  <a:cubicBezTo>
                    <a:pt x="80592" y="9428"/>
                    <a:pt x="71596" y="28959"/>
                    <a:pt x="71596" y="28959"/>
                  </a:cubicBezTo>
                  <a:cubicBezTo>
                    <a:pt x="71596" y="28959"/>
                    <a:pt x="62600" y="9428"/>
                    <a:pt x="62600" y="9428"/>
                  </a:cubicBezTo>
                  <a:lnTo>
                    <a:pt x="43747" y="1"/>
                  </a:lnTo>
                  <a:close/>
                </a:path>
              </a:pathLst>
            </a:custGeom>
            <a:solidFill>
              <a:srgbClr val="026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9"/>
            <p:cNvSpPr/>
            <p:nvPr/>
          </p:nvSpPr>
          <p:spPr>
            <a:xfrm>
              <a:off x="2969725" y="2936825"/>
              <a:ext cx="580725" cy="804075"/>
            </a:xfrm>
            <a:custGeom>
              <a:avLst/>
              <a:gdLst/>
              <a:ahLst/>
              <a:cxnLst/>
              <a:rect l="l" t="t" r="r" b="b"/>
              <a:pathLst>
                <a:path w="23229" h="32163" extrusionOk="0">
                  <a:moveTo>
                    <a:pt x="23229" y="16266"/>
                  </a:moveTo>
                  <a:lnTo>
                    <a:pt x="12015" y="32163"/>
                  </a:lnTo>
                  <a:lnTo>
                    <a:pt x="0" y="5792"/>
                  </a:lnTo>
                  <a:lnTo>
                    <a:pt x="88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9"/>
            <p:cNvSpPr/>
            <p:nvPr/>
          </p:nvSpPr>
          <p:spPr>
            <a:xfrm>
              <a:off x="2926600" y="2898075"/>
              <a:ext cx="665450" cy="881350"/>
            </a:xfrm>
            <a:custGeom>
              <a:avLst/>
              <a:gdLst/>
              <a:ahLst/>
              <a:cxnLst/>
              <a:rect l="l" t="t" r="r" b="b"/>
              <a:pathLst>
                <a:path w="26618" h="35254" extrusionOk="0">
                  <a:moveTo>
                    <a:pt x="10351" y="3583"/>
                  </a:moveTo>
                  <a:lnTo>
                    <a:pt x="22982" y="17940"/>
                  </a:lnTo>
                  <a:lnTo>
                    <a:pt x="14048" y="30632"/>
                  </a:lnTo>
                  <a:lnTo>
                    <a:pt x="3759" y="7958"/>
                  </a:lnTo>
                  <a:lnTo>
                    <a:pt x="10351" y="3583"/>
                  </a:lnTo>
                  <a:close/>
                  <a:moveTo>
                    <a:pt x="10610" y="1"/>
                  </a:moveTo>
                  <a:cubicBezTo>
                    <a:pt x="10326" y="1"/>
                    <a:pt x="10042" y="85"/>
                    <a:pt x="9797" y="256"/>
                  </a:cubicBezTo>
                  <a:lnTo>
                    <a:pt x="863" y="6048"/>
                  </a:lnTo>
                  <a:cubicBezTo>
                    <a:pt x="247" y="6479"/>
                    <a:pt x="0" y="7280"/>
                    <a:pt x="308" y="8020"/>
                  </a:cubicBezTo>
                  <a:lnTo>
                    <a:pt x="12323" y="34329"/>
                  </a:lnTo>
                  <a:cubicBezTo>
                    <a:pt x="12570" y="34883"/>
                    <a:pt x="13062" y="35192"/>
                    <a:pt x="13617" y="35253"/>
                  </a:cubicBezTo>
                  <a:lnTo>
                    <a:pt x="13740" y="35253"/>
                  </a:lnTo>
                  <a:cubicBezTo>
                    <a:pt x="14233" y="35253"/>
                    <a:pt x="14664" y="35007"/>
                    <a:pt x="14973" y="34637"/>
                  </a:cubicBezTo>
                  <a:lnTo>
                    <a:pt x="26186" y="18741"/>
                  </a:lnTo>
                  <a:cubicBezTo>
                    <a:pt x="26618" y="18186"/>
                    <a:pt x="26556" y="17385"/>
                    <a:pt x="26125" y="16830"/>
                  </a:cubicBezTo>
                  <a:lnTo>
                    <a:pt x="11769" y="564"/>
                  </a:lnTo>
                  <a:cubicBezTo>
                    <a:pt x="11472" y="193"/>
                    <a:pt x="11041" y="1"/>
                    <a:pt x="10610" y="1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9"/>
            <p:cNvSpPr/>
            <p:nvPr/>
          </p:nvSpPr>
          <p:spPr>
            <a:xfrm>
              <a:off x="4012550" y="2936825"/>
              <a:ext cx="580725" cy="804075"/>
            </a:xfrm>
            <a:custGeom>
              <a:avLst/>
              <a:gdLst/>
              <a:ahLst/>
              <a:cxnLst/>
              <a:rect l="l" t="t" r="r" b="b"/>
              <a:pathLst>
                <a:path w="23229" h="32163" extrusionOk="0">
                  <a:moveTo>
                    <a:pt x="0" y="16266"/>
                  </a:moveTo>
                  <a:lnTo>
                    <a:pt x="11214" y="32163"/>
                  </a:lnTo>
                  <a:lnTo>
                    <a:pt x="23229" y="5792"/>
                  </a:lnTo>
                  <a:lnTo>
                    <a:pt x="143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9"/>
            <p:cNvSpPr/>
            <p:nvPr/>
          </p:nvSpPr>
          <p:spPr>
            <a:xfrm>
              <a:off x="3970950" y="2898075"/>
              <a:ext cx="665475" cy="881350"/>
            </a:xfrm>
            <a:custGeom>
              <a:avLst/>
              <a:gdLst/>
              <a:ahLst/>
              <a:cxnLst/>
              <a:rect l="l" t="t" r="r" b="b"/>
              <a:pathLst>
                <a:path w="26619" h="35254" extrusionOk="0">
                  <a:moveTo>
                    <a:pt x="16267" y="3583"/>
                  </a:moveTo>
                  <a:lnTo>
                    <a:pt x="22983" y="7958"/>
                  </a:lnTo>
                  <a:lnTo>
                    <a:pt x="12632" y="30632"/>
                  </a:lnTo>
                  <a:lnTo>
                    <a:pt x="3636" y="17940"/>
                  </a:lnTo>
                  <a:lnTo>
                    <a:pt x="16267" y="3583"/>
                  </a:lnTo>
                  <a:close/>
                  <a:moveTo>
                    <a:pt x="16008" y="1"/>
                  </a:moveTo>
                  <a:cubicBezTo>
                    <a:pt x="15578" y="1"/>
                    <a:pt x="15147" y="193"/>
                    <a:pt x="14850" y="564"/>
                  </a:cubicBezTo>
                  <a:lnTo>
                    <a:pt x="494" y="16830"/>
                  </a:lnTo>
                  <a:cubicBezTo>
                    <a:pt x="62" y="17323"/>
                    <a:pt x="1" y="18124"/>
                    <a:pt x="370" y="18741"/>
                  </a:cubicBezTo>
                  <a:lnTo>
                    <a:pt x="11646" y="34575"/>
                  </a:lnTo>
                  <a:cubicBezTo>
                    <a:pt x="11954" y="35007"/>
                    <a:pt x="12385" y="35253"/>
                    <a:pt x="12878" y="35253"/>
                  </a:cubicBezTo>
                  <a:lnTo>
                    <a:pt x="13063" y="35253"/>
                  </a:lnTo>
                  <a:cubicBezTo>
                    <a:pt x="13617" y="35192"/>
                    <a:pt x="14110" y="34822"/>
                    <a:pt x="14357" y="34329"/>
                  </a:cubicBezTo>
                  <a:lnTo>
                    <a:pt x="26310" y="7958"/>
                  </a:lnTo>
                  <a:cubicBezTo>
                    <a:pt x="26618" y="7280"/>
                    <a:pt x="26372" y="6479"/>
                    <a:pt x="25755" y="6048"/>
                  </a:cubicBezTo>
                  <a:lnTo>
                    <a:pt x="16821" y="256"/>
                  </a:lnTo>
                  <a:cubicBezTo>
                    <a:pt x="16576" y="85"/>
                    <a:pt x="16292" y="1"/>
                    <a:pt x="16008" y="1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9"/>
            <p:cNvSpPr/>
            <p:nvPr/>
          </p:nvSpPr>
          <p:spPr>
            <a:xfrm>
              <a:off x="2986675" y="965550"/>
              <a:ext cx="1588125" cy="2045625"/>
            </a:xfrm>
            <a:custGeom>
              <a:avLst/>
              <a:gdLst/>
              <a:ahLst/>
              <a:cxnLst/>
              <a:rect l="l" t="t" r="r" b="b"/>
              <a:pathLst>
                <a:path w="63525" h="81825" extrusionOk="0">
                  <a:moveTo>
                    <a:pt x="31793" y="0"/>
                  </a:moveTo>
                  <a:cubicBezTo>
                    <a:pt x="26633" y="0"/>
                    <a:pt x="21473" y="1741"/>
                    <a:pt x="15404" y="5222"/>
                  </a:cubicBezTo>
                  <a:cubicBezTo>
                    <a:pt x="12077" y="6947"/>
                    <a:pt x="9427" y="9782"/>
                    <a:pt x="7764" y="13170"/>
                  </a:cubicBezTo>
                  <a:cubicBezTo>
                    <a:pt x="5361" y="18284"/>
                    <a:pt x="5361" y="27157"/>
                    <a:pt x="5361" y="34489"/>
                  </a:cubicBezTo>
                  <a:cubicBezTo>
                    <a:pt x="5361" y="35721"/>
                    <a:pt x="5361" y="37015"/>
                    <a:pt x="5422" y="38247"/>
                  </a:cubicBezTo>
                  <a:cubicBezTo>
                    <a:pt x="5185" y="38202"/>
                    <a:pt x="4948" y="38180"/>
                    <a:pt x="4714" y="38180"/>
                  </a:cubicBezTo>
                  <a:cubicBezTo>
                    <a:pt x="3670" y="38180"/>
                    <a:pt x="2688" y="38624"/>
                    <a:pt x="2033" y="39480"/>
                  </a:cubicBezTo>
                  <a:cubicBezTo>
                    <a:pt x="0" y="42006"/>
                    <a:pt x="863" y="47489"/>
                    <a:pt x="2834" y="51371"/>
                  </a:cubicBezTo>
                  <a:cubicBezTo>
                    <a:pt x="3451" y="52788"/>
                    <a:pt x="4436" y="54021"/>
                    <a:pt x="5669" y="54945"/>
                  </a:cubicBezTo>
                  <a:cubicBezTo>
                    <a:pt x="6100" y="55315"/>
                    <a:pt x="6655" y="55561"/>
                    <a:pt x="7209" y="55746"/>
                  </a:cubicBezTo>
                  <a:cubicBezTo>
                    <a:pt x="8010" y="59689"/>
                    <a:pt x="9181" y="63509"/>
                    <a:pt x="10844" y="67206"/>
                  </a:cubicBezTo>
                  <a:cubicBezTo>
                    <a:pt x="13124" y="72012"/>
                    <a:pt x="16143" y="76017"/>
                    <a:pt x="20271" y="78728"/>
                  </a:cubicBezTo>
                  <a:cubicBezTo>
                    <a:pt x="23506" y="80792"/>
                    <a:pt x="27634" y="81824"/>
                    <a:pt x="31755" y="81824"/>
                  </a:cubicBezTo>
                  <a:cubicBezTo>
                    <a:pt x="35875" y="81824"/>
                    <a:pt x="39988" y="80792"/>
                    <a:pt x="43192" y="78728"/>
                  </a:cubicBezTo>
                  <a:cubicBezTo>
                    <a:pt x="47320" y="76017"/>
                    <a:pt x="50401" y="72012"/>
                    <a:pt x="52619" y="67206"/>
                  </a:cubicBezTo>
                  <a:cubicBezTo>
                    <a:pt x="54282" y="63509"/>
                    <a:pt x="55515" y="59689"/>
                    <a:pt x="56254" y="55746"/>
                  </a:cubicBezTo>
                  <a:cubicBezTo>
                    <a:pt x="56809" y="55561"/>
                    <a:pt x="57363" y="55315"/>
                    <a:pt x="57794" y="54945"/>
                  </a:cubicBezTo>
                  <a:cubicBezTo>
                    <a:pt x="59027" y="54021"/>
                    <a:pt x="60012" y="52788"/>
                    <a:pt x="60629" y="51371"/>
                  </a:cubicBezTo>
                  <a:cubicBezTo>
                    <a:pt x="62662" y="47489"/>
                    <a:pt x="63524" y="42006"/>
                    <a:pt x="61553" y="39480"/>
                  </a:cubicBezTo>
                  <a:cubicBezTo>
                    <a:pt x="60899" y="38624"/>
                    <a:pt x="59875" y="38180"/>
                    <a:pt x="58850" y="38180"/>
                  </a:cubicBezTo>
                  <a:cubicBezTo>
                    <a:pt x="58620" y="38180"/>
                    <a:pt x="58390" y="38202"/>
                    <a:pt x="58164" y="38247"/>
                  </a:cubicBezTo>
                  <a:cubicBezTo>
                    <a:pt x="58164" y="37015"/>
                    <a:pt x="58226" y="35721"/>
                    <a:pt x="58226" y="34489"/>
                  </a:cubicBezTo>
                  <a:cubicBezTo>
                    <a:pt x="58226" y="27157"/>
                    <a:pt x="58226" y="18284"/>
                    <a:pt x="55761" y="13170"/>
                  </a:cubicBezTo>
                  <a:cubicBezTo>
                    <a:pt x="54159" y="9782"/>
                    <a:pt x="51510" y="6947"/>
                    <a:pt x="48183" y="5222"/>
                  </a:cubicBezTo>
                  <a:cubicBezTo>
                    <a:pt x="42114" y="1741"/>
                    <a:pt x="36953" y="0"/>
                    <a:pt x="317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9"/>
            <p:cNvSpPr/>
            <p:nvPr/>
          </p:nvSpPr>
          <p:spPr>
            <a:xfrm>
              <a:off x="3083700" y="934350"/>
              <a:ext cx="1420250" cy="1276975"/>
            </a:xfrm>
            <a:custGeom>
              <a:avLst/>
              <a:gdLst/>
              <a:ahLst/>
              <a:cxnLst/>
              <a:rect l="l" t="t" r="r" b="b"/>
              <a:pathLst>
                <a:path w="56810" h="51079" extrusionOk="0">
                  <a:moveTo>
                    <a:pt x="23661" y="247"/>
                  </a:moveTo>
                  <a:cubicBezTo>
                    <a:pt x="19225" y="494"/>
                    <a:pt x="15035" y="1356"/>
                    <a:pt x="12016" y="3389"/>
                  </a:cubicBezTo>
                  <a:cubicBezTo>
                    <a:pt x="9243" y="5238"/>
                    <a:pt x="6902" y="7641"/>
                    <a:pt x="5115" y="10413"/>
                  </a:cubicBezTo>
                  <a:cubicBezTo>
                    <a:pt x="3513" y="12693"/>
                    <a:pt x="2342" y="15281"/>
                    <a:pt x="1726" y="17992"/>
                  </a:cubicBezTo>
                  <a:cubicBezTo>
                    <a:pt x="494" y="22798"/>
                    <a:pt x="1" y="27727"/>
                    <a:pt x="371" y="32718"/>
                  </a:cubicBezTo>
                  <a:cubicBezTo>
                    <a:pt x="494" y="34012"/>
                    <a:pt x="555" y="35860"/>
                    <a:pt x="740" y="37092"/>
                  </a:cubicBezTo>
                  <a:cubicBezTo>
                    <a:pt x="863" y="37647"/>
                    <a:pt x="987" y="38140"/>
                    <a:pt x="1172" y="38633"/>
                  </a:cubicBezTo>
                  <a:cubicBezTo>
                    <a:pt x="1911" y="40912"/>
                    <a:pt x="5854" y="50524"/>
                    <a:pt x="6717" y="50956"/>
                  </a:cubicBezTo>
                  <a:cubicBezTo>
                    <a:pt x="7025" y="51079"/>
                    <a:pt x="6409" y="43131"/>
                    <a:pt x="6409" y="37893"/>
                  </a:cubicBezTo>
                  <a:cubicBezTo>
                    <a:pt x="6409" y="32964"/>
                    <a:pt x="6778" y="28097"/>
                    <a:pt x="8873" y="23352"/>
                  </a:cubicBezTo>
                  <a:cubicBezTo>
                    <a:pt x="9921" y="20949"/>
                    <a:pt x="10352" y="20148"/>
                    <a:pt x="13002" y="19656"/>
                  </a:cubicBezTo>
                  <a:cubicBezTo>
                    <a:pt x="21073" y="18115"/>
                    <a:pt x="35799" y="18115"/>
                    <a:pt x="43809" y="19656"/>
                  </a:cubicBezTo>
                  <a:cubicBezTo>
                    <a:pt x="46520" y="20148"/>
                    <a:pt x="46889" y="20949"/>
                    <a:pt x="47937" y="23352"/>
                  </a:cubicBezTo>
                  <a:cubicBezTo>
                    <a:pt x="50093" y="28097"/>
                    <a:pt x="50463" y="32964"/>
                    <a:pt x="50401" y="37893"/>
                  </a:cubicBezTo>
                  <a:cubicBezTo>
                    <a:pt x="50401" y="43131"/>
                    <a:pt x="49847" y="51079"/>
                    <a:pt x="50093" y="50956"/>
                  </a:cubicBezTo>
                  <a:cubicBezTo>
                    <a:pt x="50956" y="50524"/>
                    <a:pt x="54961" y="40912"/>
                    <a:pt x="55700" y="38633"/>
                  </a:cubicBezTo>
                  <a:cubicBezTo>
                    <a:pt x="55885" y="38140"/>
                    <a:pt x="56008" y="37647"/>
                    <a:pt x="56070" y="37092"/>
                  </a:cubicBezTo>
                  <a:cubicBezTo>
                    <a:pt x="56255" y="35860"/>
                    <a:pt x="56378" y="34012"/>
                    <a:pt x="56501" y="32718"/>
                  </a:cubicBezTo>
                  <a:cubicBezTo>
                    <a:pt x="56809" y="27727"/>
                    <a:pt x="56378" y="22798"/>
                    <a:pt x="55146" y="17992"/>
                  </a:cubicBezTo>
                  <a:cubicBezTo>
                    <a:pt x="54468" y="15281"/>
                    <a:pt x="53359" y="12693"/>
                    <a:pt x="51757" y="10413"/>
                  </a:cubicBezTo>
                  <a:cubicBezTo>
                    <a:pt x="49908" y="7641"/>
                    <a:pt x="47567" y="5238"/>
                    <a:pt x="44856" y="3389"/>
                  </a:cubicBezTo>
                  <a:cubicBezTo>
                    <a:pt x="41837" y="1356"/>
                    <a:pt x="37647" y="494"/>
                    <a:pt x="33211" y="247"/>
                  </a:cubicBezTo>
                  <a:cubicBezTo>
                    <a:pt x="30007" y="1"/>
                    <a:pt x="26803" y="1"/>
                    <a:pt x="23599" y="247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9"/>
            <p:cNvSpPr/>
            <p:nvPr/>
          </p:nvSpPr>
          <p:spPr>
            <a:xfrm>
              <a:off x="2885000" y="1575150"/>
              <a:ext cx="1791450" cy="368150"/>
            </a:xfrm>
            <a:custGeom>
              <a:avLst/>
              <a:gdLst/>
              <a:ahLst/>
              <a:cxnLst/>
              <a:rect l="l" t="t" r="r" b="b"/>
              <a:pathLst>
                <a:path w="71658" h="14726" extrusionOk="0">
                  <a:moveTo>
                    <a:pt x="35860" y="62"/>
                  </a:moveTo>
                  <a:cubicBezTo>
                    <a:pt x="55638" y="62"/>
                    <a:pt x="71658" y="3327"/>
                    <a:pt x="71658" y="7394"/>
                  </a:cubicBezTo>
                  <a:cubicBezTo>
                    <a:pt x="71658" y="11460"/>
                    <a:pt x="55638" y="14726"/>
                    <a:pt x="35860" y="14726"/>
                  </a:cubicBezTo>
                  <a:cubicBezTo>
                    <a:pt x="16082" y="14726"/>
                    <a:pt x="1" y="11460"/>
                    <a:pt x="1" y="7394"/>
                  </a:cubicBezTo>
                  <a:cubicBezTo>
                    <a:pt x="1" y="3266"/>
                    <a:pt x="16020" y="0"/>
                    <a:pt x="35799" y="0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9"/>
            <p:cNvSpPr/>
            <p:nvPr/>
          </p:nvSpPr>
          <p:spPr>
            <a:xfrm>
              <a:off x="3012850" y="781850"/>
              <a:ext cx="1537300" cy="1090600"/>
            </a:xfrm>
            <a:custGeom>
              <a:avLst/>
              <a:gdLst/>
              <a:ahLst/>
              <a:cxnLst/>
              <a:rect l="l" t="t" r="r" b="b"/>
              <a:pathLst>
                <a:path w="61492" h="43624" extrusionOk="0">
                  <a:moveTo>
                    <a:pt x="30746" y="1"/>
                  </a:moveTo>
                  <a:cubicBezTo>
                    <a:pt x="56624" y="1"/>
                    <a:pt x="61492" y="26865"/>
                    <a:pt x="60876" y="39249"/>
                  </a:cubicBezTo>
                  <a:cubicBezTo>
                    <a:pt x="43254" y="43624"/>
                    <a:pt x="19224" y="43624"/>
                    <a:pt x="617" y="39249"/>
                  </a:cubicBezTo>
                  <a:cubicBezTo>
                    <a:pt x="1" y="26926"/>
                    <a:pt x="4868" y="1"/>
                    <a:pt x="30746" y="1"/>
                  </a:cubicBezTo>
                  <a:close/>
                </a:path>
              </a:pathLst>
            </a:custGeom>
            <a:solidFill>
              <a:srgbClr val="FED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9"/>
            <p:cNvSpPr/>
            <p:nvPr/>
          </p:nvSpPr>
          <p:spPr>
            <a:xfrm>
              <a:off x="3505775" y="749500"/>
              <a:ext cx="551475" cy="1072125"/>
            </a:xfrm>
            <a:custGeom>
              <a:avLst/>
              <a:gdLst/>
              <a:ahLst/>
              <a:cxnLst/>
              <a:rect l="l" t="t" r="r" b="b"/>
              <a:pathLst>
                <a:path w="22059" h="42885" extrusionOk="0">
                  <a:moveTo>
                    <a:pt x="11029" y="1"/>
                  </a:moveTo>
                  <a:lnTo>
                    <a:pt x="11029" y="1"/>
                  </a:lnTo>
                  <a:cubicBezTo>
                    <a:pt x="17067" y="1"/>
                    <a:pt x="22058" y="3328"/>
                    <a:pt x="22058" y="7333"/>
                  </a:cubicBezTo>
                  <a:lnTo>
                    <a:pt x="22058" y="35552"/>
                  </a:lnTo>
                  <a:cubicBezTo>
                    <a:pt x="22058" y="39619"/>
                    <a:pt x="17067" y="42884"/>
                    <a:pt x="11029" y="42884"/>
                  </a:cubicBezTo>
                  <a:lnTo>
                    <a:pt x="11029" y="42884"/>
                  </a:lnTo>
                  <a:cubicBezTo>
                    <a:pt x="4929" y="42884"/>
                    <a:pt x="0" y="39619"/>
                    <a:pt x="0" y="35552"/>
                  </a:cubicBezTo>
                  <a:lnTo>
                    <a:pt x="0" y="7333"/>
                  </a:lnTo>
                  <a:cubicBezTo>
                    <a:pt x="0" y="3328"/>
                    <a:pt x="4929" y="1"/>
                    <a:pt x="11029" y="1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4" name="Google Shape;1514;p49"/>
          <p:cNvSpPr txBox="1">
            <a:spLocks noGrp="1"/>
          </p:cNvSpPr>
          <p:nvPr>
            <p:ph type="body" idx="1"/>
          </p:nvPr>
        </p:nvSpPr>
        <p:spPr>
          <a:xfrm>
            <a:off x="439550" y="3238775"/>
            <a:ext cx="1677300" cy="92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500"/>
              </a:spcAft>
              <a:buNone/>
            </a:pPr>
            <a:r>
              <a:rPr lang="en" sz="1200" b="1" i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There was an accident. </a:t>
            </a:r>
            <a:br>
              <a:rPr lang="en" sz="1200" b="1" i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 b="1" i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 will be 20 minutes late to the site.</a:t>
            </a:r>
            <a:endParaRPr sz="1200" b="1" i="1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49"/>
          <p:cNvSpPr txBox="1">
            <a:spLocks noGrp="1"/>
          </p:cNvSpPr>
          <p:nvPr>
            <p:ph type="body" idx="1"/>
          </p:nvPr>
        </p:nvSpPr>
        <p:spPr>
          <a:xfrm>
            <a:off x="2528348" y="3238775"/>
            <a:ext cx="1763100" cy="92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500"/>
              </a:spcAft>
              <a:buNone/>
            </a:pPr>
            <a:r>
              <a:rPr lang="en" sz="1200" b="1" i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This impacts our delivery time window and next load</a:t>
            </a:r>
            <a:br>
              <a:rPr lang="en" sz="1200" b="1" i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 b="1" i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pickup time.</a:t>
            </a:r>
            <a:endParaRPr sz="1200" b="1" i="1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49"/>
          <p:cNvSpPr txBox="1">
            <a:spLocks noGrp="1"/>
          </p:cNvSpPr>
          <p:nvPr>
            <p:ph type="body" idx="1"/>
          </p:nvPr>
        </p:nvSpPr>
        <p:spPr>
          <a:xfrm>
            <a:off x="4673873" y="3238775"/>
            <a:ext cx="1797900" cy="92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500"/>
              </a:spcAft>
              <a:buNone/>
            </a:pPr>
            <a:r>
              <a:rPr lang="en" sz="1200" b="1" i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I’ll need to have receiving stay</a:t>
            </a:r>
            <a:br>
              <a:rPr lang="en" sz="1200" b="1" i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 b="1" i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late tonight.</a:t>
            </a:r>
            <a:endParaRPr sz="1200" b="1" i="1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49"/>
          <p:cNvSpPr txBox="1">
            <a:spLocks noGrp="1"/>
          </p:cNvSpPr>
          <p:nvPr>
            <p:ph type="body" idx="1"/>
          </p:nvPr>
        </p:nvSpPr>
        <p:spPr>
          <a:xfrm>
            <a:off x="6996281" y="3238775"/>
            <a:ext cx="1738800" cy="92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500"/>
              </a:spcAft>
              <a:buNone/>
            </a:pPr>
            <a:r>
              <a:rPr lang="en" sz="1200" b="1" i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We’ll need to charge them a late fee, and</a:t>
            </a:r>
            <a:br>
              <a:rPr lang="en" sz="1200" b="1" i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 b="1" i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pay our employees overtime.</a:t>
            </a:r>
            <a:endParaRPr sz="1200" b="1" i="1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50"/>
          <p:cNvSpPr txBox="1">
            <a:spLocks noGrp="1"/>
          </p:cNvSpPr>
          <p:nvPr>
            <p:ph type="title"/>
          </p:nvPr>
        </p:nvSpPr>
        <p:spPr>
          <a:xfrm>
            <a:off x="406400" y="351225"/>
            <a:ext cx="4688400" cy="3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Arial"/>
                <a:ea typeface="Arial"/>
                <a:cs typeface="Arial"/>
                <a:sym typeface="Arial"/>
              </a:rPr>
              <a:t>ETA Effect: Shipper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50"/>
          <p:cNvSpPr txBox="1">
            <a:spLocks noGrp="1"/>
          </p:cNvSpPr>
          <p:nvPr>
            <p:ph type="body" idx="1"/>
          </p:nvPr>
        </p:nvSpPr>
        <p:spPr>
          <a:xfrm>
            <a:off x="330200" y="1073175"/>
            <a:ext cx="4800600" cy="36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56032" lvl="0" indent="-162052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Shipper may have to pay </a:t>
            </a:r>
            <a:r>
              <a:rPr lang="en" sz="1400" b="1">
                <a:latin typeface="Arial"/>
                <a:ea typeface="Arial"/>
                <a:cs typeface="Arial"/>
                <a:sym typeface="Arial"/>
              </a:rPr>
              <a:t>late fees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lang="en" sz="1400" b="1">
                <a:latin typeface="Arial"/>
                <a:ea typeface="Arial"/>
                <a:cs typeface="Arial"/>
                <a:sym typeface="Arial"/>
              </a:rPr>
              <a:t>refund</a:t>
            </a:r>
            <a:endParaRPr sz="1400" b="1">
              <a:latin typeface="Arial"/>
              <a:ea typeface="Arial"/>
              <a:cs typeface="Arial"/>
              <a:sym typeface="Arial"/>
            </a:endParaRPr>
          </a:p>
          <a:p>
            <a:pPr marL="256032" lvl="0" indent="-162052" algn="l" rtl="0"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ETA accuracy is reflection on the customer service</a:t>
            </a:r>
            <a:br>
              <a:rPr lang="en" sz="1400">
                <a:latin typeface="Arial"/>
                <a:ea typeface="Arial"/>
                <a:cs typeface="Arial"/>
                <a:sym typeface="Arial"/>
              </a:rPr>
            </a:br>
            <a:r>
              <a:rPr lang="en" sz="1400">
                <a:latin typeface="Arial"/>
                <a:ea typeface="Arial"/>
                <a:cs typeface="Arial"/>
                <a:sym typeface="Arial"/>
              </a:rPr>
              <a:t>of the shipper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256032" lvl="0" indent="-162052" algn="l" rtl="0"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Customer expectation on shipper visibility is</a:t>
            </a:r>
            <a:br>
              <a:rPr lang="en" sz="1400">
                <a:latin typeface="Arial"/>
                <a:ea typeface="Arial"/>
                <a:cs typeface="Arial"/>
                <a:sym typeface="Arial"/>
              </a:rPr>
            </a:br>
            <a:r>
              <a:rPr lang="en" sz="1400">
                <a:latin typeface="Arial"/>
                <a:ea typeface="Arial"/>
                <a:cs typeface="Arial"/>
                <a:sym typeface="Arial"/>
              </a:rPr>
              <a:t>continually growing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256032" lvl="0" indent="-162052" algn="l" rtl="0"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 b="1">
                <a:latin typeface="Arial"/>
                <a:ea typeface="Arial"/>
                <a:cs typeface="Arial"/>
                <a:sym typeface="Arial"/>
              </a:rPr>
              <a:t>60%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 of consumers who have a “bad shipping experience” will consider shopping somewhere else next time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256032" lvl="0" indent="-162052" algn="l" rtl="0"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 b="1">
                <a:latin typeface="Arial"/>
                <a:ea typeface="Arial"/>
                <a:cs typeface="Arial"/>
                <a:sym typeface="Arial"/>
              </a:rPr>
              <a:t>71%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 of consumers who experience a shipping delay will rate a higher satisfaction score on post-purchase surveys if they were notified about the delay ahead of time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256032" lvl="0" indent="-162052" algn="l" rtl="0">
              <a:spcBef>
                <a:spcPts val="1000"/>
              </a:spcBef>
              <a:spcAft>
                <a:spcPts val="1000"/>
              </a:spcAft>
              <a:buSzPts val="1400"/>
              <a:buFont typeface="Arial"/>
              <a:buChar char="●"/>
            </a:pPr>
            <a:r>
              <a:rPr lang="en" sz="1400" b="1">
                <a:latin typeface="Arial"/>
                <a:ea typeface="Arial"/>
                <a:cs typeface="Arial"/>
                <a:sym typeface="Arial"/>
              </a:rPr>
              <a:t>55%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 of consumers will stop shopping with a retailer after 2-3 late deliveries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4" name="Google Shape;1524;p50"/>
          <p:cNvPicPr preferRelativeResize="0"/>
          <p:nvPr/>
        </p:nvPicPr>
        <p:blipFill rotWithShape="1">
          <a:blip r:embed="rId3">
            <a:alphaModFix/>
          </a:blip>
          <a:srcRect l="12760" r="21803"/>
          <a:stretch/>
        </p:blipFill>
        <p:spPr>
          <a:xfrm>
            <a:off x="5494525" y="1122275"/>
            <a:ext cx="3797899" cy="28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5" name="Google Shape;1525;p50"/>
          <p:cNvSpPr/>
          <p:nvPr/>
        </p:nvSpPr>
        <p:spPr>
          <a:xfrm>
            <a:off x="6277655" y="1661876"/>
            <a:ext cx="1667400" cy="401400"/>
          </a:xfrm>
          <a:prstGeom prst="wedgeRectCallout">
            <a:avLst>
              <a:gd name="adj1" fmla="val 12955"/>
              <a:gd name="adj2" fmla="val 133095"/>
            </a:avLst>
          </a:prstGeom>
          <a:solidFill>
            <a:srgbClr val="595D68">
              <a:alpha val="78770"/>
            </a:srgbClr>
          </a:solidFill>
          <a:ln w="28575" cap="flat" cmpd="sng">
            <a:solidFill>
              <a:srgbClr val="DADA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FFFF"/>
                </a:solidFill>
              </a:rPr>
              <a:t>ETA</a:t>
            </a:r>
            <a:endParaRPr sz="2100" b="1">
              <a:solidFill>
                <a:srgbClr val="FFFFFF"/>
              </a:solidFill>
            </a:endParaRPr>
          </a:p>
        </p:txBody>
      </p:sp>
      <p:grpSp>
        <p:nvGrpSpPr>
          <p:cNvPr id="1526" name="Google Shape;1526;p50"/>
          <p:cNvGrpSpPr/>
          <p:nvPr/>
        </p:nvGrpSpPr>
        <p:grpSpPr>
          <a:xfrm>
            <a:off x="6853566" y="1672558"/>
            <a:ext cx="558453" cy="380394"/>
            <a:chOff x="238125" y="586375"/>
            <a:chExt cx="6648250" cy="4528500"/>
          </a:xfrm>
        </p:grpSpPr>
        <p:sp>
          <p:nvSpPr>
            <p:cNvPr id="1527" name="Google Shape;1527;p50"/>
            <p:cNvSpPr/>
            <p:nvPr/>
          </p:nvSpPr>
          <p:spPr>
            <a:xfrm>
              <a:off x="2495475" y="1907750"/>
              <a:ext cx="550600" cy="1803150"/>
            </a:xfrm>
            <a:custGeom>
              <a:avLst/>
              <a:gdLst/>
              <a:ahLst/>
              <a:cxnLst/>
              <a:rect l="l" t="t" r="r" b="b"/>
              <a:pathLst>
                <a:path w="22024" h="72126" extrusionOk="0">
                  <a:moveTo>
                    <a:pt x="11012" y="0"/>
                  </a:moveTo>
                  <a:cubicBezTo>
                    <a:pt x="7709" y="0"/>
                    <a:pt x="4956" y="1101"/>
                    <a:pt x="3304" y="2753"/>
                  </a:cubicBezTo>
                  <a:cubicBezTo>
                    <a:pt x="1102" y="4955"/>
                    <a:pt x="1" y="7158"/>
                    <a:pt x="1" y="9911"/>
                  </a:cubicBezTo>
                  <a:cubicBezTo>
                    <a:pt x="1" y="12664"/>
                    <a:pt x="1102" y="14866"/>
                    <a:pt x="3304" y="17068"/>
                  </a:cubicBezTo>
                  <a:cubicBezTo>
                    <a:pt x="4956" y="18720"/>
                    <a:pt x="7709" y="19821"/>
                    <a:pt x="11012" y="19821"/>
                  </a:cubicBezTo>
                  <a:cubicBezTo>
                    <a:pt x="14316" y="19821"/>
                    <a:pt x="16518" y="18720"/>
                    <a:pt x="18720" y="17068"/>
                  </a:cubicBezTo>
                  <a:cubicBezTo>
                    <a:pt x="20923" y="14866"/>
                    <a:pt x="22024" y="12664"/>
                    <a:pt x="22024" y="9911"/>
                  </a:cubicBezTo>
                  <a:cubicBezTo>
                    <a:pt x="22024" y="7158"/>
                    <a:pt x="20923" y="4955"/>
                    <a:pt x="18720" y="2753"/>
                  </a:cubicBezTo>
                  <a:cubicBezTo>
                    <a:pt x="16518" y="1101"/>
                    <a:pt x="14316" y="0"/>
                    <a:pt x="11012" y="0"/>
                  </a:cubicBezTo>
                  <a:close/>
                  <a:moveTo>
                    <a:pt x="11012" y="52856"/>
                  </a:moveTo>
                  <a:cubicBezTo>
                    <a:pt x="7709" y="52856"/>
                    <a:pt x="4956" y="53957"/>
                    <a:pt x="3304" y="55608"/>
                  </a:cubicBezTo>
                  <a:cubicBezTo>
                    <a:pt x="1102" y="57260"/>
                    <a:pt x="1" y="60013"/>
                    <a:pt x="1" y="62766"/>
                  </a:cubicBezTo>
                  <a:cubicBezTo>
                    <a:pt x="1" y="65519"/>
                    <a:pt x="1102" y="67721"/>
                    <a:pt x="3304" y="69373"/>
                  </a:cubicBezTo>
                  <a:cubicBezTo>
                    <a:pt x="4956" y="71575"/>
                    <a:pt x="7709" y="72126"/>
                    <a:pt x="11012" y="72126"/>
                  </a:cubicBezTo>
                  <a:cubicBezTo>
                    <a:pt x="14316" y="72126"/>
                    <a:pt x="16518" y="71575"/>
                    <a:pt x="18720" y="69373"/>
                  </a:cubicBezTo>
                  <a:cubicBezTo>
                    <a:pt x="20923" y="67721"/>
                    <a:pt x="22024" y="65519"/>
                    <a:pt x="22024" y="62766"/>
                  </a:cubicBezTo>
                  <a:cubicBezTo>
                    <a:pt x="22024" y="60013"/>
                    <a:pt x="20923" y="57260"/>
                    <a:pt x="18720" y="55608"/>
                  </a:cubicBezTo>
                  <a:cubicBezTo>
                    <a:pt x="16518" y="53957"/>
                    <a:pt x="14316" y="52856"/>
                    <a:pt x="11012" y="528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528" name="Google Shape;1528;p50"/>
            <p:cNvSpPr/>
            <p:nvPr/>
          </p:nvSpPr>
          <p:spPr>
            <a:xfrm>
              <a:off x="3596650" y="1494825"/>
              <a:ext cx="1032350" cy="2339950"/>
            </a:xfrm>
            <a:custGeom>
              <a:avLst/>
              <a:gdLst/>
              <a:ahLst/>
              <a:cxnLst/>
              <a:rect l="l" t="t" r="r" b="b"/>
              <a:pathLst>
                <a:path w="41294" h="93598" extrusionOk="0">
                  <a:moveTo>
                    <a:pt x="41293" y="0"/>
                  </a:moveTo>
                  <a:lnTo>
                    <a:pt x="0" y="14315"/>
                  </a:lnTo>
                  <a:lnTo>
                    <a:pt x="0" y="28630"/>
                  </a:lnTo>
                  <a:lnTo>
                    <a:pt x="22023" y="22023"/>
                  </a:lnTo>
                  <a:lnTo>
                    <a:pt x="22023" y="93598"/>
                  </a:lnTo>
                  <a:lnTo>
                    <a:pt x="41293" y="93598"/>
                  </a:lnTo>
                  <a:lnTo>
                    <a:pt x="41293" y="551"/>
                  </a:lnTo>
                  <a:lnTo>
                    <a:pt x="412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529" name="Google Shape;1529;p50"/>
            <p:cNvSpPr/>
            <p:nvPr/>
          </p:nvSpPr>
          <p:spPr>
            <a:xfrm>
              <a:off x="5289675" y="1467275"/>
              <a:ext cx="1596700" cy="2408800"/>
            </a:xfrm>
            <a:custGeom>
              <a:avLst/>
              <a:gdLst/>
              <a:ahLst/>
              <a:cxnLst/>
              <a:rect l="l" t="t" r="r" b="b"/>
              <a:pathLst>
                <a:path w="63868" h="96352" extrusionOk="0">
                  <a:moveTo>
                    <a:pt x="31934" y="14316"/>
                  </a:moveTo>
                  <a:cubicBezTo>
                    <a:pt x="36338" y="14316"/>
                    <a:pt x="39642" y="16518"/>
                    <a:pt x="41844" y="20372"/>
                  </a:cubicBezTo>
                  <a:cubicBezTo>
                    <a:pt x="43496" y="24226"/>
                    <a:pt x="44597" y="29181"/>
                    <a:pt x="44597" y="36339"/>
                  </a:cubicBezTo>
                  <a:lnTo>
                    <a:pt x="44597" y="60564"/>
                  </a:lnTo>
                  <a:cubicBezTo>
                    <a:pt x="44597" y="67722"/>
                    <a:pt x="43496" y="72677"/>
                    <a:pt x="41844" y="76531"/>
                  </a:cubicBezTo>
                  <a:cubicBezTo>
                    <a:pt x="39642" y="79834"/>
                    <a:pt x="36338" y="82037"/>
                    <a:pt x="31934" y="82037"/>
                  </a:cubicBezTo>
                  <a:cubicBezTo>
                    <a:pt x="27529" y="82037"/>
                    <a:pt x="24226" y="79834"/>
                    <a:pt x="22023" y="75980"/>
                  </a:cubicBezTo>
                  <a:cubicBezTo>
                    <a:pt x="20372" y="72677"/>
                    <a:pt x="19270" y="67171"/>
                    <a:pt x="19270" y="59463"/>
                  </a:cubicBezTo>
                  <a:lnTo>
                    <a:pt x="19270" y="35238"/>
                  </a:lnTo>
                  <a:cubicBezTo>
                    <a:pt x="19270" y="28080"/>
                    <a:pt x="20372" y="23676"/>
                    <a:pt x="22574" y="19822"/>
                  </a:cubicBezTo>
                  <a:cubicBezTo>
                    <a:pt x="24226" y="16518"/>
                    <a:pt x="27529" y="14316"/>
                    <a:pt x="31934" y="14316"/>
                  </a:cubicBezTo>
                  <a:close/>
                  <a:moveTo>
                    <a:pt x="31934" y="1"/>
                  </a:moveTo>
                  <a:cubicBezTo>
                    <a:pt x="21473" y="1"/>
                    <a:pt x="13765" y="3304"/>
                    <a:pt x="8259" y="10462"/>
                  </a:cubicBezTo>
                  <a:cubicBezTo>
                    <a:pt x="2753" y="17069"/>
                    <a:pt x="0" y="26979"/>
                    <a:pt x="0" y="39642"/>
                  </a:cubicBezTo>
                  <a:lnTo>
                    <a:pt x="0" y="56710"/>
                  </a:lnTo>
                  <a:cubicBezTo>
                    <a:pt x="0" y="69373"/>
                    <a:pt x="2753" y="79284"/>
                    <a:pt x="8259" y="85891"/>
                  </a:cubicBezTo>
                  <a:cubicBezTo>
                    <a:pt x="13765" y="93048"/>
                    <a:pt x="22023" y="96352"/>
                    <a:pt x="31934" y="96352"/>
                  </a:cubicBezTo>
                  <a:cubicBezTo>
                    <a:pt x="42395" y="96352"/>
                    <a:pt x="50103" y="93048"/>
                    <a:pt x="55609" y="86441"/>
                  </a:cubicBezTo>
                  <a:cubicBezTo>
                    <a:pt x="61114" y="79284"/>
                    <a:pt x="63867" y="69373"/>
                    <a:pt x="63867" y="56710"/>
                  </a:cubicBezTo>
                  <a:lnTo>
                    <a:pt x="63867" y="39642"/>
                  </a:lnTo>
                  <a:cubicBezTo>
                    <a:pt x="63867" y="26979"/>
                    <a:pt x="61114" y="17069"/>
                    <a:pt x="55609" y="10462"/>
                  </a:cubicBezTo>
                  <a:cubicBezTo>
                    <a:pt x="50103" y="3304"/>
                    <a:pt x="41844" y="1"/>
                    <a:pt x="319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530" name="Google Shape;1530;p50"/>
            <p:cNvSpPr/>
            <p:nvPr/>
          </p:nvSpPr>
          <p:spPr>
            <a:xfrm>
              <a:off x="238125" y="586375"/>
              <a:ext cx="1693050" cy="2078425"/>
            </a:xfrm>
            <a:custGeom>
              <a:avLst/>
              <a:gdLst/>
              <a:ahLst/>
              <a:cxnLst/>
              <a:rect l="l" t="t" r="r" b="b"/>
              <a:pathLst>
                <a:path w="67722" h="83137" extrusionOk="0">
                  <a:moveTo>
                    <a:pt x="38540" y="12113"/>
                  </a:moveTo>
                  <a:lnTo>
                    <a:pt x="38540" y="48451"/>
                  </a:lnTo>
                  <a:lnTo>
                    <a:pt x="17618" y="48451"/>
                  </a:lnTo>
                  <a:lnTo>
                    <a:pt x="34686" y="18720"/>
                  </a:lnTo>
                  <a:lnTo>
                    <a:pt x="38540" y="12113"/>
                  </a:lnTo>
                  <a:close/>
                  <a:moveTo>
                    <a:pt x="31934" y="0"/>
                  </a:moveTo>
                  <a:lnTo>
                    <a:pt x="0" y="50653"/>
                  </a:lnTo>
                  <a:lnTo>
                    <a:pt x="1101" y="62766"/>
                  </a:lnTo>
                  <a:lnTo>
                    <a:pt x="38540" y="62766"/>
                  </a:lnTo>
                  <a:lnTo>
                    <a:pt x="38540" y="83137"/>
                  </a:lnTo>
                  <a:lnTo>
                    <a:pt x="57811" y="83137"/>
                  </a:lnTo>
                  <a:lnTo>
                    <a:pt x="57811" y="62766"/>
                  </a:lnTo>
                  <a:lnTo>
                    <a:pt x="67721" y="62766"/>
                  </a:lnTo>
                  <a:lnTo>
                    <a:pt x="67721" y="48451"/>
                  </a:lnTo>
                  <a:lnTo>
                    <a:pt x="57811" y="48451"/>
                  </a:lnTo>
                  <a:lnTo>
                    <a:pt x="578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531" name="Google Shape;1531;p50"/>
            <p:cNvSpPr/>
            <p:nvPr/>
          </p:nvSpPr>
          <p:spPr>
            <a:xfrm>
              <a:off x="458350" y="3504425"/>
              <a:ext cx="1555400" cy="1610450"/>
            </a:xfrm>
            <a:custGeom>
              <a:avLst/>
              <a:gdLst/>
              <a:ahLst/>
              <a:cxnLst/>
              <a:rect l="l" t="t" r="r" b="b"/>
              <a:pathLst>
                <a:path w="62216" h="64418" extrusionOk="0">
                  <a:moveTo>
                    <a:pt x="5506" y="0"/>
                  </a:moveTo>
                  <a:lnTo>
                    <a:pt x="0" y="46799"/>
                  </a:lnTo>
                  <a:lnTo>
                    <a:pt x="15416" y="50102"/>
                  </a:lnTo>
                  <a:cubicBezTo>
                    <a:pt x="18169" y="46799"/>
                    <a:pt x="22574" y="45147"/>
                    <a:pt x="27529" y="45147"/>
                  </a:cubicBezTo>
                  <a:cubicBezTo>
                    <a:pt x="34687" y="45147"/>
                    <a:pt x="42945" y="48451"/>
                    <a:pt x="42945" y="62215"/>
                  </a:cubicBezTo>
                  <a:cubicBezTo>
                    <a:pt x="42945" y="63316"/>
                    <a:pt x="42945" y="63867"/>
                    <a:pt x="42945" y="64417"/>
                  </a:cubicBezTo>
                  <a:lnTo>
                    <a:pt x="62216" y="64417"/>
                  </a:lnTo>
                  <a:cubicBezTo>
                    <a:pt x="62216" y="64417"/>
                    <a:pt x="62216" y="63867"/>
                    <a:pt x="62216" y="63867"/>
                  </a:cubicBezTo>
                  <a:cubicBezTo>
                    <a:pt x="62216" y="53956"/>
                    <a:pt x="60013" y="46248"/>
                    <a:pt x="55058" y="40743"/>
                  </a:cubicBezTo>
                  <a:cubicBezTo>
                    <a:pt x="50103" y="35237"/>
                    <a:pt x="42945" y="33035"/>
                    <a:pt x="34136" y="33035"/>
                  </a:cubicBezTo>
                  <a:cubicBezTo>
                    <a:pt x="31934" y="33035"/>
                    <a:pt x="29181" y="33035"/>
                    <a:pt x="26979" y="33585"/>
                  </a:cubicBezTo>
                  <a:cubicBezTo>
                    <a:pt x="24226" y="34686"/>
                    <a:pt x="22574" y="35237"/>
                    <a:pt x="20922" y="36338"/>
                  </a:cubicBezTo>
                  <a:lnTo>
                    <a:pt x="18720" y="37439"/>
                  </a:lnTo>
                  <a:lnTo>
                    <a:pt x="18720" y="37439"/>
                  </a:lnTo>
                  <a:lnTo>
                    <a:pt x="20922" y="14315"/>
                  </a:lnTo>
                  <a:lnTo>
                    <a:pt x="58912" y="14315"/>
                  </a:lnTo>
                  <a:lnTo>
                    <a:pt x="58912" y="0"/>
                  </a:lnTo>
                  <a:close/>
                </a:path>
              </a:pathLst>
            </a:custGeom>
            <a:solidFill>
              <a:srgbClr val="F57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</p:grpSp>
      <p:sp>
        <p:nvSpPr>
          <p:cNvPr id="1532" name="Google Shape;1532;p50"/>
          <p:cNvSpPr txBox="1"/>
          <p:nvPr/>
        </p:nvSpPr>
        <p:spPr>
          <a:xfrm>
            <a:off x="7458448" y="1732247"/>
            <a:ext cx="4866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FFFF"/>
                </a:solidFill>
              </a:rPr>
              <a:t>PM</a:t>
            </a:r>
            <a:endParaRPr sz="2100" b="1">
              <a:solidFill>
                <a:srgbClr val="FFFFFF"/>
              </a:solidFill>
            </a:endParaRPr>
          </a:p>
        </p:txBody>
      </p:sp>
      <p:sp>
        <p:nvSpPr>
          <p:cNvPr id="1533" name="Google Shape;1533;p50"/>
          <p:cNvSpPr/>
          <p:nvPr/>
        </p:nvSpPr>
        <p:spPr>
          <a:xfrm>
            <a:off x="7164336" y="2464852"/>
            <a:ext cx="243000" cy="350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41806"/>
                </a:moveTo>
                <a:cubicBezTo>
                  <a:pt x="120000" y="60387"/>
                  <a:pt x="81869" y="82838"/>
                  <a:pt x="74018" y="92903"/>
                </a:cubicBezTo>
                <a:cubicBezTo>
                  <a:pt x="67289" y="103741"/>
                  <a:pt x="59439" y="120000"/>
                  <a:pt x="59439" y="120000"/>
                </a:cubicBezTo>
                <a:cubicBezTo>
                  <a:pt x="59439" y="120000"/>
                  <a:pt x="51588" y="102967"/>
                  <a:pt x="44859" y="92903"/>
                </a:cubicBezTo>
                <a:cubicBezTo>
                  <a:pt x="37009" y="81290"/>
                  <a:pt x="0" y="60387"/>
                  <a:pt x="0" y="41806"/>
                </a:cubicBezTo>
                <a:cubicBezTo>
                  <a:pt x="0" y="18580"/>
                  <a:pt x="26915" y="0"/>
                  <a:pt x="59439" y="0"/>
                </a:cubicBezTo>
                <a:cubicBezTo>
                  <a:pt x="93084" y="0"/>
                  <a:pt x="120000" y="18580"/>
                  <a:pt x="120000" y="41806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51"/>
          <p:cNvSpPr txBox="1">
            <a:spLocks noGrp="1"/>
          </p:cNvSpPr>
          <p:nvPr>
            <p:ph type="title"/>
          </p:nvPr>
        </p:nvSpPr>
        <p:spPr>
          <a:xfrm>
            <a:off x="311700" y="1427800"/>
            <a:ext cx="8520600" cy="103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ETA Workbench</a:t>
            </a:r>
            <a:br>
              <a:rPr lang="en" b="1">
                <a:latin typeface="Arial"/>
                <a:ea typeface="Arial"/>
                <a:cs typeface="Arial"/>
                <a:sym typeface="Arial"/>
              </a:rPr>
            </a:br>
            <a:r>
              <a:rPr lang="en" b="1">
                <a:latin typeface="Arial"/>
                <a:ea typeface="Arial"/>
                <a:cs typeface="Arial"/>
                <a:sym typeface="Arial"/>
              </a:rPr>
              <a:t>The Tools of the Trade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p52"/>
          <p:cNvSpPr txBox="1">
            <a:spLocks noGrp="1"/>
          </p:cNvSpPr>
          <p:nvPr>
            <p:ph type="title"/>
          </p:nvPr>
        </p:nvSpPr>
        <p:spPr>
          <a:xfrm>
            <a:off x="406400" y="351225"/>
            <a:ext cx="7857300" cy="3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Arial"/>
                <a:ea typeface="Arial"/>
                <a:cs typeface="Arial"/>
                <a:sym typeface="Arial"/>
              </a:rPr>
              <a:t>What Tools Are Needed for the Best Possible ETAs?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52"/>
          <p:cNvSpPr txBox="1">
            <a:spLocks noGrp="1"/>
          </p:cNvSpPr>
          <p:nvPr>
            <p:ph type="body" idx="1"/>
          </p:nvPr>
        </p:nvSpPr>
        <p:spPr>
          <a:xfrm>
            <a:off x="351300" y="1073175"/>
            <a:ext cx="5175900" cy="264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56032" lvl="0" indent="-168402" algn="l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Strong network design and modeling tools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256032" lvl="0" indent="-168402" algn="l" rtl="0">
              <a:spcBef>
                <a:spcPts val="100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Shipper-Carrier collaboration tools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256032" lvl="0" indent="-168402" algn="l" rtl="0">
              <a:spcBef>
                <a:spcPts val="100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Advanced route planning tools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256032" lvl="0" indent="-168402" algn="l" rtl="0">
              <a:spcBef>
                <a:spcPts val="100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Commercial Mapping and Location solutions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256032" lvl="0" indent="-168402" algn="l" rtl="0">
              <a:spcBef>
                <a:spcPts val="100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Connected data ecosystem 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256032" lvl="0" indent="-168402" algn="l" rtl="0">
              <a:spcBef>
                <a:spcPts val="1000"/>
              </a:spcBef>
              <a:spcAft>
                <a:spcPts val="1000"/>
              </a:spcAft>
              <a:buSzPts val="1500"/>
              <a:buFont typeface="Arial"/>
              <a:buChar char="●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Visibility and Alerting Tools</a:t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53"/>
          <p:cNvSpPr txBox="1">
            <a:spLocks noGrp="1"/>
          </p:cNvSpPr>
          <p:nvPr>
            <p:ph type="title"/>
          </p:nvPr>
        </p:nvSpPr>
        <p:spPr>
          <a:xfrm>
            <a:off x="406400" y="351225"/>
            <a:ext cx="7857300" cy="3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Arial"/>
                <a:ea typeface="Arial"/>
                <a:cs typeface="Arial"/>
                <a:sym typeface="Arial"/>
              </a:rPr>
              <a:t>Network Modeling and Route Optimization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0" name="Google Shape;1550;p53"/>
          <p:cNvPicPr preferRelativeResize="0"/>
          <p:nvPr/>
        </p:nvPicPr>
        <p:blipFill rotWithShape="1">
          <a:blip r:embed="rId3">
            <a:alphaModFix/>
          </a:blip>
          <a:srcRect l="2211" t="2602" r="2048" b="5426"/>
          <a:stretch/>
        </p:blipFill>
        <p:spPr>
          <a:xfrm>
            <a:off x="1234250" y="949675"/>
            <a:ext cx="6675499" cy="392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54"/>
          <p:cNvSpPr/>
          <p:nvPr/>
        </p:nvSpPr>
        <p:spPr>
          <a:xfrm>
            <a:off x="2998006" y="1814847"/>
            <a:ext cx="2274000" cy="2274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D0D1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6" name="Google Shape;155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4153" y="2661937"/>
            <a:ext cx="1451995" cy="57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7" name="Google Shape;1557;p54"/>
          <p:cNvSpPr/>
          <p:nvPr/>
        </p:nvSpPr>
        <p:spPr>
          <a:xfrm>
            <a:off x="4502790" y="1340725"/>
            <a:ext cx="1212900" cy="1212900"/>
          </a:xfrm>
          <a:prstGeom prst="ellipse">
            <a:avLst/>
          </a:prstGeom>
          <a:solidFill>
            <a:srgbClr val="009DDD"/>
          </a:solidFill>
          <a:ln w="19050" cap="flat" cmpd="sng">
            <a:solidFill>
              <a:srgbClr val="D0D1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</a:rPr>
              <a:t>Shippers</a:t>
            </a:r>
            <a:endParaRPr sz="1200" b="1">
              <a:solidFill>
                <a:srgbClr val="FFFFFF"/>
              </a:solidFill>
            </a:endParaRPr>
          </a:p>
        </p:txBody>
      </p:sp>
      <p:sp>
        <p:nvSpPr>
          <p:cNvPr id="1558" name="Google Shape;1558;p54"/>
          <p:cNvSpPr/>
          <p:nvPr/>
        </p:nvSpPr>
        <p:spPr>
          <a:xfrm>
            <a:off x="4305256" y="3532132"/>
            <a:ext cx="1212900" cy="1212900"/>
          </a:xfrm>
          <a:prstGeom prst="ellipse">
            <a:avLst/>
          </a:prstGeom>
          <a:solidFill>
            <a:srgbClr val="005C99"/>
          </a:solidFill>
          <a:ln w="19050" cap="flat" cmpd="sng">
            <a:solidFill>
              <a:srgbClr val="D0D1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</a:rPr>
              <a:t>Drivers</a:t>
            </a:r>
            <a:endParaRPr sz="1200" b="1">
              <a:solidFill>
                <a:srgbClr val="FFFFFF"/>
              </a:solidFill>
            </a:endParaRPr>
          </a:p>
        </p:txBody>
      </p:sp>
      <p:sp>
        <p:nvSpPr>
          <p:cNvPr id="1559" name="Google Shape;1559;p54"/>
          <p:cNvSpPr/>
          <p:nvPr/>
        </p:nvSpPr>
        <p:spPr>
          <a:xfrm>
            <a:off x="2090513" y="2485085"/>
            <a:ext cx="1212900" cy="1212900"/>
          </a:xfrm>
          <a:prstGeom prst="ellipse">
            <a:avLst/>
          </a:prstGeom>
          <a:solidFill>
            <a:srgbClr val="FFBE00"/>
          </a:solidFill>
          <a:ln w="19050" cap="flat" cmpd="sng">
            <a:solidFill>
              <a:srgbClr val="D0D1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</a:rPr>
              <a:t>Carriers</a:t>
            </a:r>
            <a:endParaRPr sz="1200" b="1">
              <a:solidFill>
                <a:srgbClr val="FFFFFF"/>
              </a:solidFill>
            </a:endParaRPr>
          </a:p>
        </p:txBody>
      </p:sp>
      <p:sp>
        <p:nvSpPr>
          <p:cNvPr id="1560" name="Google Shape;1560;p54"/>
          <p:cNvSpPr txBox="1">
            <a:spLocks noGrp="1"/>
          </p:cNvSpPr>
          <p:nvPr>
            <p:ph type="title"/>
          </p:nvPr>
        </p:nvSpPr>
        <p:spPr>
          <a:xfrm>
            <a:off x="406400" y="126925"/>
            <a:ext cx="7857300" cy="57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Arial"/>
                <a:ea typeface="Arial"/>
                <a:cs typeface="Arial"/>
                <a:sym typeface="Arial"/>
              </a:rPr>
              <a:t>We’re building a framework for carrier-shipper collaboration through location sharing to increase efficiency and reduce friction 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1" name="Google Shape;1561;p54"/>
          <p:cNvSpPr/>
          <p:nvPr/>
        </p:nvSpPr>
        <p:spPr>
          <a:xfrm>
            <a:off x="2226513" y="1048525"/>
            <a:ext cx="1419300" cy="708600"/>
          </a:xfrm>
          <a:prstGeom prst="wedgeRectCallout">
            <a:avLst>
              <a:gd name="adj1" fmla="val 57761"/>
              <a:gd name="adj2" fmla="val 123335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33333"/>
                </a:solidFill>
              </a:rPr>
              <a:t>Trip Management &amp; ETA Alerting</a:t>
            </a:r>
            <a:endParaRPr sz="1200">
              <a:solidFill>
                <a:srgbClr val="333333"/>
              </a:solidFill>
            </a:endParaRPr>
          </a:p>
        </p:txBody>
      </p:sp>
      <p:sp>
        <p:nvSpPr>
          <p:cNvPr id="1562" name="Google Shape;1562;p54"/>
          <p:cNvSpPr/>
          <p:nvPr/>
        </p:nvSpPr>
        <p:spPr>
          <a:xfrm>
            <a:off x="5634193" y="2786910"/>
            <a:ext cx="1419300" cy="708600"/>
          </a:xfrm>
          <a:prstGeom prst="wedgeRectCallout">
            <a:avLst>
              <a:gd name="adj1" fmla="val -89245"/>
              <a:gd name="adj2" fmla="val -19473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33333"/>
                </a:solidFill>
              </a:rPr>
              <a:t>Rich Commercial Location Data</a:t>
            </a:r>
            <a:endParaRPr sz="1200">
              <a:solidFill>
                <a:srgbClr val="333333"/>
              </a:solidFill>
            </a:endParaRPr>
          </a:p>
        </p:txBody>
      </p:sp>
      <p:sp>
        <p:nvSpPr>
          <p:cNvPr id="1563" name="Google Shape;1563;p54"/>
          <p:cNvSpPr/>
          <p:nvPr/>
        </p:nvSpPr>
        <p:spPr>
          <a:xfrm>
            <a:off x="2380177" y="4036434"/>
            <a:ext cx="1419300" cy="708600"/>
          </a:xfrm>
          <a:prstGeom prst="wedgeRectCallout">
            <a:avLst>
              <a:gd name="adj1" fmla="val 44186"/>
              <a:gd name="adj2" fmla="val -96734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33333"/>
                </a:solidFill>
              </a:rPr>
              <a:t>Mapping &amp; Routing</a:t>
            </a:r>
            <a:endParaRPr sz="1200">
              <a:solidFill>
                <a:srgbClr val="33333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55"/>
          <p:cNvSpPr txBox="1">
            <a:spLocks noGrp="1"/>
          </p:cNvSpPr>
          <p:nvPr>
            <p:ph type="title"/>
          </p:nvPr>
        </p:nvSpPr>
        <p:spPr>
          <a:xfrm>
            <a:off x="406400" y="2079975"/>
            <a:ext cx="3033000" cy="86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i="1">
                <a:solidFill>
                  <a:srgbClr val="009AD9"/>
                </a:solidFill>
                <a:latin typeface="Arial"/>
                <a:ea typeface="Arial"/>
                <a:cs typeface="Arial"/>
                <a:sym typeface="Arial"/>
              </a:rPr>
              <a:t>You can plan precisely, but you can’t always control what happens on the road!</a:t>
            </a:r>
            <a:endParaRPr sz="1600" i="1">
              <a:solidFill>
                <a:srgbClr val="009AD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9" name="Google Shape;1569;p55"/>
          <p:cNvPicPr preferRelativeResize="0"/>
          <p:nvPr/>
        </p:nvPicPr>
        <p:blipFill rotWithShape="1">
          <a:blip r:embed="rId3">
            <a:alphaModFix/>
          </a:blip>
          <a:srcRect l="24559" t="10654" r="25380" b="10654"/>
          <a:stretch/>
        </p:blipFill>
        <p:spPr>
          <a:xfrm>
            <a:off x="4208375" y="0"/>
            <a:ext cx="4935624" cy="517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570" name="Google Shape;1570;p55"/>
          <p:cNvSpPr/>
          <p:nvPr/>
        </p:nvSpPr>
        <p:spPr>
          <a:xfrm>
            <a:off x="7194550" y="2331663"/>
            <a:ext cx="1830000" cy="440400"/>
          </a:xfrm>
          <a:prstGeom prst="wedgeRectCallout">
            <a:avLst>
              <a:gd name="adj1" fmla="val 12955"/>
              <a:gd name="adj2" fmla="val 133095"/>
            </a:avLst>
          </a:prstGeom>
          <a:solidFill>
            <a:srgbClr val="005C99">
              <a:alpha val="79890"/>
            </a:srgbClr>
          </a:solidFill>
          <a:ln w="28575" cap="flat" cmpd="sng">
            <a:solidFill>
              <a:srgbClr val="DADA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FFFF"/>
                </a:solidFill>
              </a:rPr>
              <a:t>ETA</a:t>
            </a:r>
            <a:endParaRPr sz="2100" b="1">
              <a:solidFill>
                <a:srgbClr val="FFFFFF"/>
              </a:solidFill>
            </a:endParaRPr>
          </a:p>
        </p:txBody>
      </p:sp>
      <p:sp>
        <p:nvSpPr>
          <p:cNvPr id="1571" name="Google Shape;1571;p55"/>
          <p:cNvSpPr txBox="1"/>
          <p:nvPr/>
        </p:nvSpPr>
        <p:spPr>
          <a:xfrm>
            <a:off x="8490550" y="2400700"/>
            <a:ext cx="534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FFFF"/>
                </a:solidFill>
              </a:rPr>
              <a:t>PM</a:t>
            </a:r>
            <a:endParaRPr sz="2100" b="1">
              <a:solidFill>
                <a:srgbClr val="FFFFFF"/>
              </a:solidFill>
            </a:endParaRPr>
          </a:p>
        </p:txBody>
      </p:sp>
      <p:grpSp>
        <p:nvGrpSpPr>
          <p:cNvPr id="1572" name="Google Shape;1572;p55"/>
          <p:cNvGrpSpPr/>
          <p:nvPr/>
        </p:nvGrpSpPr>
        <p:grpSpPr>
          <a:xfrm>
            <a:off x="7843661" y="2343343"/>
            <a:ext cx="590237" cy="417056"/>
            <a:chOff x="4857775" y="1413575"/>
            <a:chExt cx="620975" cy="438775"/>
          </a:xfrm>
        </p:grpSpPr>
        <p:sp>
          <p:nvSpPr>
            <p:cNvPr id="1573" name="Google Shape;1573;p55"/>
            <p:cNvSpPr/>
            <p:nvPr/>
          </p:nvSpPr>
          <p:spPr>
            <a:xfrm>
              <a:off x="4857775" y="1413575"/>
              <a:ext cx="163950" cy="228550"/>
            </a:xfrm>
            <a:custGeom>
              <a:avLst/>
              <a:gdLst/>
              <a:ahLst/>
              <a:cxnLst/>
              <a:rect l="l" t="t" r="r" b="b"/>
              <a:pathLst>
                <a:path w="6558" h="9142" extrusionOk="0">
                  <a:moveTo>
                    <a:pt x="1" y="1"/>
                  </a:moveTo>
                  <a:lnTo>
                    <a:pt x="1" y="1610"/>
                  </a:lnTo>
                  <a:lnTo>
                    <a:pt x="4510" y="1610"/>
                  </a:lnTo>
                  <a:lnTo>
                    <a:pt x="1073" y="9117"/>
                  </a:lnTo>
                  <a:lnTo>
                    <a:pt x="1073" y="9142"/>
                  </a:lnTo>
                  <a:lnTo>
                    <a:pt x="3121" y="9142"/>
                  </a:lnTo>
                  <a:lnTo>
                    <a:pt x="6558" y="1220"/>
                  </a:lnTo>
                  <a:lnTo>
                    <a:pt x="65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574" name="Google Shape;1574;p55"/>
            <p:cNvSpPr/>
            <p:nvPr/>
          </p:nvSpPr>
          <p:spPr>
            <a:xfrm>
              <a:off x="5049725" y="1563500"/>
              <a:ext cx="54275" cy="182225"/>
            </a:xfrm>
            <a:custGeom>
              <a:avLst/>
              <a:gdLst/>
              <a:ahLst/>
              <a:cxnLst/>
              <a:rect l="l" t="t" r="r" b="b"/>
              <a:pathLst>
                <a:path w="2171" h="7289" extrusionOk="0">
                  <a:moveTo>
                    <a:pt x="1098" y="0"/>
                  </a:moveTo>
                  <a:cubicBezTo>
                    <a:pt x="732" y="0"/>
                    <a:pt x="464" y="98"/>
                    <a:pt x="293" y="268"/>
                  </a:cubicBezTo>
                  <a:cubicBezTo>
                    <a:pt x="98" y="463"/>
                    <a:pt x="1" y="731"/>
                    <a:pt x="1" y="1073"/>
                  </a:cubicBezTo>
                  <a:cubicBezTo>
                    <a:pt x="1" y="1414"/>
                    <a:pt x="25" y="1682"/>
                    <a:pt x="245" y="1853"/>
                  </a:cubicBezTo>
                  <a:cubicBezTo>
                    <a:pt x="464" y="2048"/>
                    <a:pt x="732" y="2145"/>
                    <a:pt x="1073" y="2145"/>
                  </a:cubicBezTo>
                  <a:cubicBezTo>
                    <a:pt x="1415" y="2145"/>
                    <a:pt x="1683" y="2048"/>
                    <a:pt x="1878" y="1853"/>
                  </a:cubicBezTo>
                  <a:cubicBezTo>
                    <a:pt x="2073" y="1682"/>
                    <a:pt x="2170" y="1414"/>
                    <a:pt x="2170" y="1073"/>
                  </a:cubicBezTo>
                  <a:cubicBezTo>
                    <a:pt x="2170" y="731"/>
                    <a:pt x="2073" y="463"/>
                    <a:pt x="1902" y="268"/>
                  </a:cubicBezTo>
                  <a:cubicBezTo>
                    <a:pt x="1707" y="98"/>
                    <a:pt x="1439" y="0"/>
                    <a:pt x="1098" y="0"/>
                  </a:cubicBezTo>
                  <a:close/>
                  <a:moveTo>
                    <a:pt x="1098" y="5143"/>
                  </a:moveTo>
                  <a:cubicBezTo>
                    <a:pt x="732" y="5143"/>
                    <a:pt x="464" y="5241"/>
                    <a:pt x="293" y="5436"/>
                  </a:cubicBezTo>
                  <a:cubicBezTo>
                    <a:pt x="98" y="5606"/>
                    <a:pt x="1" y="5874"/>
                    <a:pt x="1" y="6216"/>
                  </a:cubicBezTo>
                  <a:cubicBezTo>
                    <a:pt x="1" y="6557"/>
                    <a:pt x="74" y="6825"/>
                    <a:pt x="293" y="7020"/>
                  </a:cubicBezTo>
                  <a:cubicBezTo>
                    <a:pt x="488" y="7191"/>
                    <a:pt x="781" y="7288"/>
                    <a:pt x="1098" y="7288"/>
                  </a:cubicBezTo>
                  <a:cubicBezTo>
                    <a:pt x="1439" y="7288"/>
                    <a:pt x="1707" y="7215"/>
                    <a:pt x="1902" y="7020"/>
                  </a:cubicBezTo>
                  <a:cubicBezTo>
                    <a:pt x="2073" y="6801"/>
                    <a:pt x="2170" y="6557"/>
                    <a:pt x="2170" y="6216"/>
                  </a:cubicBezTo>
                  <a:cubicBezTo>
                    <a:pt x="2170" y="5874"/>
                    <a:pt x="2073" y="5606"/>
                    <a:pt x="1902" y="5436"/>
                  </a:cubicBezTo>
                  <a:cubicBezTo>
                    <a:pt x="1707" y="5241"/>
                    <a:pt x="1439" y="5143"/>
                    <a:pt x="1098" y="51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575" name="Google Shape;1575;p55"/>
            <p:cNvSpPr/>
            <p:nvPr/>
          </p:nvSpPr>
          <p:spPr>
            <a:xfrm>
              <a:off x="5131999" y="1509250"/>
              <a:ext cx="160900" cy="231600"/>
            </a:xfrm>
            <a:custGeom>
              <a:avLst/>
              <a:gdLst/>
              <a:ahLst/>
              <a:cxnLst/>
              <a:rect l="l" t="t" r="r" b="b"/>
              <a:pathLst>
                <a:path w="6436" h="9264" extrusionOk="0">
                  <a:moveTo>
                    <a:pt x="3291" y="1"/>
                  </a:moveTo>
                  <a:cubicBezTo>
                    <a:pt x="2852" y="1"/>
                    <a:pt x="2487" y="50"/>
                    <a:pt x="2121" y="123"/>
                  </a:cubicBezTo>
                  <a:cubicBezTo>
                    <a:pt x="1755" y="220"/>
                    <a:pt x="1438" y="318"/>
                    <a:pt x="1146" y="488"/>
                  </a:cubicBezTo>
                  <a:cubicBezTo>
                    <a:pt x="829" y="683"/>
                    <a:pt x="463" y="927"/>
                    <a:pt x="0" y="1317"/>
                  </a:cubicBezTo>
                  <a:lnTo>
                    <a:pt x="1048" y="2560"/>
                  </a:lnTo>
                  <a:cubicBezTo>
                    <a:pt x="1414" y="2268"/>
                    <a:pt x="1731" y="2024"/>
                    <a:pt x="2072" y="1878"/>
                  </a:cubicBezTo>
                  <a:cubicBezTo>
                    <a:pt x="2413" y="1707"/>
                    <a:pt x="2755" y="1634"/>
                    <a:pt x="3120" y="1634"/>
                  </a:cubicBezTo>
                  <a:cubicBezTo>
                    <a:pt x="3486" y="1634"/>
                    <a:pt x="3730" y="1707"/>
                    <a:pt x="3925" y="1902"/>
                  </a:cubicBezTo>
                  <a:cubicBezTo>
                    <a:pt x="4144" y="2073"/>
                    <a:pt x="4242" y="2365"/>
                    <a:pt x="4242" y="2731"/>
                  </a:cubicBezTo>
                  <a:cubicBezTo>
                    <a:pt x="4242" y="2975"/>
                    <a:pt x="4168" y="3170"/>
                    <a:pt x="4095" y="3413"/>
                  </a:cubicBezTo>
                  <a:cubicBezTo>
                    <a:pt x="3998" y="3657"/>
                    <a:pt x="3852" y="3950"/>
                    <a:pt x="3632" y="4193"/>
                  </a:cubicBezTo>
                  <a:cubicBezTo>
                    <a:pt x="3413" y="4437"/>
                    <a:pt x="2974" y="4925"/>
                    <a:pt x="2292" y="5607"/>
                  </a:cubicBezTo>
                  <a:lnTo>
                    <a:pt x="0" y="7923"/>
                  </a:lnTo>
                  <a:lnTo>
                    <a:pt x="0" y="9263"/>
                  </a:lnTo>
                  <a:lnTo>
                    <a:pt x="6435" y="9263"/>
                  </a:lnTo>
                  <a:lnTo>
                    <a:pt x="6435" y="7630"/>
                  </a:lnTo>
                  <a:lnTo>
                    <a:pt x="2438" y="7630"/>
                  </a:lnTo>
                  <a:lnTo>
                    <a:pt x="2438" y="7533"/>
                  </a:lnTo>
                  <a:lnTo>
                    <a:pt x="3632" y="6436"/>
                  </a:lnTo>
                  <a:cubicBezTo>
                    <a:pt x="4437" y="5729"/>
                    <a:pt x="4973" y="5193"/>
                    <a:pt x="5290" y="4803"/>
                  </a:cubicBezTo>
                  <a:cubicBezTo>
                    <a:pt x="5606" y="4437"/>
                    <a:pt x="5826" y="4023"/>
                    <a:pt x="5972" y="3657"/>
                  </a:cubicBezTo>
                  <a:cubicBezTo>
                    <a:pt x="6143" y="3291"/>
                    <a:pt x="6191" y="2901"/>
                    <a:pt x="6191" y="2487"/>
                  </a:cubicBezTo>
                  <a:cubicBezTo>
                    <a:pt x="6191" y="2000"/>
                    <a:pt x="6070" y="1585"/>
                    <a:pt x="5826" y="1195"/>
                  </a:cubicBezTo>
                  <a:cubicBezTo>
                    <a:pt x="5582" y="805"/>
                    <a:pt x="5290" y="537"/>
                    <a:pt x="4827" y="318"/>
                  </a:cubicBezTo>
                  <a:cubicBezTo>
                    <a:pt x="4363" y="98"/>
                    <a:pt x="3876" y="1"/>
                    <a:pt x="32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576" name="Google Shape;1576;p55"/>
            <p:cNvSpPr/>
            <p:nvPr/>
          </p:nvSpPr>
          <p:spPr>
            <a:xfrm>
              <a:off x="5316625" y="1511075"/>
              <a:ext cx="162125" cy="234650"/>
            </a:xfrm>
            <a:custGeom>
              <a:avLst/>
              <a:gdLst/>
              <a:ahLst/>
              <a:cxnLst/>
              <a:rect l="l" t="t" r="r" b="b"/>
              <a:pathLst>
                <a:path w="6485" h="9386" extrusionOk="0">
                  <a:moveTo>
                    <a:pt x="3340" y="4705"/>
                  </a:moveTo>
                  <a:cubicBezTo>
                    <a:pt x="3779" y="4705"/>
                    <a:pt x="4072" y="4876"/>
                    <a:pt x="4291" y="5120"/>
                  </a:cubicBezTo>
                  <a:cubicBezTo>
                    <a:pt x="4510" y="5388"/>
                    <a:pt x="4608" y="5729"/>
                    <a:pt x="4608" y="6168"/>
                  </a:cubicBezTo>
                  <a:cubicBezTo>
                    <a:pt x="4608" y="6704"/>
                    <a:pt x="4486" y="7094"/>
                    <a:pt x="4267" y="7362"/>
                  </a:cubicBezTo>
                  <a:cubicBezTo>
                    <a:pt x="4047" y="7655"/>
                    <a:pt x="3755" y="7801"/>
                    <a:pt x="3316" y="7801"/>
                  </a:cubicBezTo>
                  <a:cubicBezTo>
                    <a:pt x="2902" y="7801"/>
                    <a:pt x="2585" y="7606"/>
                    <a:pt x="2317" y="7240"/>
                  </a:cubicBezTo>
                  <a:cubicBezTo>
                    <a:pt x="2048" y="6923"/>
                    <a:pt x="1927" y="6485"/>
                    <a:pt x="1927" y="5997"/>
                  </a:cubicBezTo>
                  <a:cubicBezTo>
                    <a:pt x="1927" y="5656"/>
                    <a:pt x="2073" y="5363"/>
                    <a:pt x="2341" y="5120"/>
                  </a:cubicBezTo>
                  <a:cubicBezTo>
                    <a:pt x="2609" y="4827"/>
                    <a:pt x="2950" y="4705"/>
                    <a:pt x="3340" y="4705"/>
                  </a:cubicBezTo>
                  <a:close/>
                  <a:moveTo>
                    <a:pt x="4583" y="1"/>
                  </a:moveTo>
                  <a:cubicBezTo>
                    <a:pt x="3072" y="1"/>
                    <a:pt x="1927" y="415"/>
                    <a:pt x="1147" y="1317"/>
                  </a:cubicBezTo>
                  <a:cubicBezTo>
                    <a:pt x="391" y="2195"/>
                    <a:pt x="1" y="3535"/>
                    <a:pt x="1" y="5339"/>
                  </a:cubicBezTo>
                  <a:cubicBezTo>
                    <a:pt x="1" y="6192"/>
                    <a:pt x="147" y="6875"/>
                    <a:pt x="440" y="7557"/>
                  </a:cubicBezTo>
                  <a:cubicBezTo>
                    <a:pt x="732" y="8166"/>
                    <a:pt x="1122" y="8630"/>
                    <a:pt x="1610" y="8922"/>
                  </a:cubicBezTo>
                  <a:cubicBezTo>
                    <a:pt x="2122" y="9239"/>
                    <a:pt x="2707" y="9385"/>
                    <a:pt x="3365" y="9385"/>
                  </a:cubicBezTo>
                  <a:cubicBezTo>
                    <a:pt x="4340" y="9385"/>
                    <a:pt x="5120" y="9117"/>
                    <a:pt x="5656" y="8532"/>
                  </a:cubicBezTo>
                  <a:cubicBezTo>
                    <a:pt x="6217" y="7947"/>
                    <a:pt x="6485" y="7191"/>
                    <a:pt x="6485" y="6216"/>
                  </a:cubicBezTo>
                  <a:cubicBezTo>
                    <a:pt x="6485" y="5290"/>
                    <a:pt x="6241" y="4608"/>
                    <a:pt x="5778" y="4072"/>
                  </a:cubicBezTo>
                  <a:cubicBezTo>
                    <a:pt x="5315" y="3560"/>
                    <a:pt x="4681" y="3316"/>
                    <a:pt x="3852" y="3316"/>
                  </a:cubicBezTo>
                  <a:cubicBezTo>
                    <a:pt x="2950" y="3316"/>
                    <a:pt x="2317" y="3682"/>
                    <a:pt x="1878" y="4388"/>
                  </a:cubicBezTo>
                  <a:lnTo>
                    <a:pt x="1780" y="4388"/>
                  </a:lnTo>
                  <a:cubicBezTo>
                    <a:pt x="1829" y="3657"/>
                    <a:pt x="1951" y="3097"/>
                    <a:pt x="2146" y="2707"/>
                  </a:cubicBezTo>
                  <a:cubicBezTo>
                    <a:pt x="2365" y="2317"/>
                    <a:pt x="2682" y="2048"/>
                    <a:pt x="3097" y="1829"/>
                  </a:cubicBezTo>
                  <a:cubicBezTo>
                    <a:pt x="3535" y="1610"/>
                    <a:pt x="4047" y="1512"/>
                    <a:pt x="4705" y="1512"/>
                  </a:cubicBezTo>
                  <a:cubicBezTo>
                    <a:pt x="5095" y="1512"/>
                    <a:pt x="5437" y="1561"/>
                    <a:pt x="5802" y="1634"/>
                  </a:cubicBezTo>
                  <a:lnTo>
                    <a:pt x="5802" y="98"/>
                  </a:lnTo>
                  <a:cubicBezTo>
                    <a:pt x="5510" y="25"/>
                    <a:pt x="5120" y="1"/>
                    <a:pt x="45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577" name="Google Shape;1577;p55"/>
            <p:cNvSpPr/>
            <p:nvPr/>
          </p:nvSpPr>
          <p:spPr>
            <a:xfrm>
              <a:off x="4859600" y="1681100"/>
              <a:ext cx="160300" cy="171250"/>
            </a:xfrm>
            <a:custGeom>
              <a:avLst/>
              <a:gdLst/>
              <a:ahLst/>
              <a:cxnLst/>
              <a:rect l="l" t="t" r="r" b="b"/>
              <a:pathLst>
                <a:path w="6412" h="6850" extrusionOk="0">
                  <a:moveTo>
                    <a:pt x="3218" y="1390"/>
                  </a:moveTo>
                  <a:cubicBezTo>
                    <a:pt x="3560" y="1390"/>
                    <a:pt x="3828" y="1487"/>
                    <a:pt x="4047" y="1634"/>
                  </a:cubicBezTo>
                  <a:cubicBezTo>
                    <a:pt x="4267" y="1780"/>
                    <a:pt x="4340" y="2024"/>
                    <a:pt x="4340" y="2292"/>
                  </a:cubicBezTo>
                  <a:cubicBezTo>
                    <a:pt x="4340" y="2584"/>
                    <a:pt x="4267" y="2828"/>
                    <a:pt x="4096" y="2999"/>
                  </a:cubicBezTo>
                  <a:cubicBezTo>
                    <a:pt x="3950" y="3194"/>
                    <a:pt x="3657" y="3413"/>
                    <a:pt x="3267" y="3584"/>
                  </a:cubicBezTo>
                  <a:cubicBezTo>
                    <a:pt x="2828" y="3364"/>
                    <a:pt x="2536" y="3169"/>
                    <a:pt x="2365" y="2974"/>
                  </a:cubicBezTo>
                  <a:cubicBezTo>
                    <a:pt x="2219" y="2804"/>
                    <a:pt x="2122" y="2560"/>
                    <a:pt x="2122" y="2316"/>
                  </a:cubicBezTo>
                  <a:cubicBezTo>
                    <a:pt x="2122" y="2024"/>
                    <a:pt x="2243" y="1780"/>
                    <a:pt x="2438" y="1634"/>
                  </a:cubicBezTo>
                  <a:cubicBezTo>
                    <a:pt x="2609" y="1487"/>
                    <a:pt x="2902" y="1390"/>
                    <a:pt x="3218" y="1390"/>
                  </a:cubicBezTo>
                  <a:close/>
                  <a:moveTo>
                    <a:pt x="3243" y="0"/>
                  </a:moveTo>
                  <a:cubicBezTo>
                    <a:pt x="2365" y="0"/>
                    <a:pt x="1658" y="195"/>
                    <a:pt x="1122" y="610"/>
                  </a:cubicBezTo>
                  <a:cubicBezTo>
                    <a:pt x="562" y="1000"/>
                    <a:pt x="293" y="1536"/>
                    <a:pt x="293" y="2194"/>
                  </a:cubicBezTo>
                  <a:cubicBezTo>
                    <a:pt x="293" y="2609"/>
                    <a:pt x="391" y="2999"/>
                    <a:pt x="635" y="3413"/>
                  </a:cubicBezTo>
                  <a:cubicBezTo>
                    <a:pt x="878" y="3803"/>
                    <a:pt x="1244" y="4144"/>
                    <a:pt x="1756" y="4461"/>
                  </a:cubicBezTo>
                  <a:cubicBezTo>
                    <a:pt x="1147" y="4778"/>
                    <a:pt x="683" y="5144"/>
                    <a:pt x="415" y="5534"/>
                  </a:cubicBezTo>
                  <a:cubicBezTo>
                    <a:pt x="147" y="5924"/>
                    <a:pt x="25" y="6338"/>
                    <a:pt x="1" y="6825"/>
                  </a:cubicBezTo>
                  <a:lnTo>
                    <a:pt x="1805" y="6825"/>
                  </a:lnTo>
                  <a:cubicBezTo>
                    <a:pt x="1805" y="6167"/>
                    <a:pt x="2243" y="5655"/>
                    <a:pt x="3121" y="5265"/>
                  </a:cubicBezTo>
                  <a:cubicBezTo>
                    <a:pt x="3682" y="5534"/>
                    <a:pt x="4047" y="5802"/>
                    <a:pt x="4291" y="6045"/>
                  </a:cubicBezTo>
                  <a:cubicBezTo>
                    <a:pt x="4535" y="6289"/>
                    <a:pt x="4657" y="6533"/>
                    <a:pt x="4657" y="6825"/>
                  </a:cubicBezTo>
                  <a:lnTo>
                    <a:pt x="6411" y="6850"/>
                  </a:lnTo>
                  <a:cubicBezTo>
                    <a:pt x="6387" y="6387"/>
                    <a:pt x="6241" y="5972"/>
                    <a:pt x="5973" y="5607"/>
                  </a:cubicBezTo>
                  <a:cubicBezTo>
                    <a:pt x="5705" y="5192"/>
                    <a:pt x="5168" y="4802"/>
                    <a:pt x="4510" y="4437"/>
                  </a:cubicBezTo>
                  <a:cubicBezTo>
                    <a:pt x="5095" y="4169"/>
                    <a:pt x="5485" y="3827"/>
                    <a:pt x="5753" y="3462"/>
                  </a:cubicBezTo>
                  <a:cubicBezTo>
                    <a:pt x="6021" y="3096"/>
                    <a:pt x="6143" y="2682"/>
                    <a:pt x="6143" y="2219"/>
                  </a:cubicBezTo>
                  <a:cubicBezTo>
                    <a:pt x="6143" y="1536"/>
                    <a:pt x="5875" y="1000"/>
                    <a:pt x="5363" y="610"/>
                  </a:cubicBezTo>
                  <a:cubicBezTo>
                    <a:pt x="4827" y="195"/>
                    <a:pt x="4145" y="0"/>
                    <a:pt x="3243" y="0"/>
                  </a:cubicBezTo>
                  <a:close/>
                </a:path>
              </a:pathLst>
            </a:custGeom>
            <a:solidFill>
              <a:srgbClr val="F57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</p:grpSp>
      <p:sp>
        <p:nvSpPr>
          <p:cNvPr id="1578" name="Google Shape;1578;p55"/>
          <p:cNvSpPr/>
          <p:nvPr/>
        </p:nvSpPr>
        <p:spPr>
          <a:xfrm>
            <a:off x="4506288" y="2182400"/>
            <a:ext cx="1830000" cy="440400"/>
          </a:xfrm>
          <a:prstGeom prst="wedgeRectCallout">
            <a:avLst>
              <a:gd name="adj1" fmla="val 12955"/>
              <a:gd name="adj2" fmla="val 133095"/>
            </a:avLst>
          </a:prstGeom>
          <a:solidFill>
            <a:srgbClr val="005C99">
              <a:alpha val="79890"/>
            </a:srgbClr>
          </a:solidFill>
          <a:ln w="28575" cap="flat" cmpd="sng">
            <a:solidFill>
              <a:srgbClr val="DADA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FFFF"/>
                </a:solidFill>
              </a:rPr>
              <a:t>ETA</a:t>
            </a:r>
            <a:endParaRPr sz="2100" b="1">
              <a:solidFill>
                <a:srgbClr val="FFFFFF"/>
              </a:solidFill>
            </a:endParaRPr>
          </a:p>
        </p:txBody>
      </p:sp>
      <p:grpSp>
        <p:nvGrpSpPr>
          <p:cNvPr id="1579" name="Google Shape;1579;p55"/>
          <p:cNvGrpSpPr/>
          <p:nvPr/>
        </p:nvGrpSpPr>
        <p:grpSpPr>
          <a:xfrm>
            <a:off x="5138366" y="2194068"/>
            <a:ext cx="612304" cy="417075"/>
            <a:chOff x="238125" y="586375"/>
            <a:chExt cx="6648250" cy="4528500"/>
          </a:xfrm>
        </p:grpSpPr>
        <p:sp>
          <p:nvSpPr>
            <p:cNvPr id="1580" name="Google Shape;1580;p55"/>
            <p:cNvSpPr/>
            <p:nvPr/>
          </p:nvSpPr>
          <p:spPr>
            <a:xfrm>
              <a:off x="2495475" y="1907750"/>
              <a:ext cx="550600" cy="1803150"/>
            </a:xfrm>
            <a:custGeom>
              <a:avLst/>
              <a:gdLst/>
              <a:ahLst/>
              <a:cxnLst/>
              <a:rect l="l" t="t" r="r" b="b"/>
              <a:pathLst>
                <a:path w="22024" h="72126" extrusionOk="0">
                  <a:moveTo>
                    <a:pt x="11012" y="0"/>
                  </a:moveTo>
                  <a:cubicBezTo>
                    <a:pt x="7709" y="0"/>
                    <a:pt x="4956" y="1101"/>
                    <a:pt x="3304" y="2753"/>
                  </a:cubicBezTo>
                  <a:cubicBezTo>
                    <a:pt x="1102" y="4955"/>
                    <a:pt x="1" y="7158"/>
                    <a:pt x="1" y="9911"/>
                  </a:cubicBezTo>
                  <a:cubicBezTo>
                    <a:pt x="1" y="12664"/>
                    <a:pt x="1102" y="14866"/>
                    <a:pt x="3304" y="17068"/>
                  </a:cubicBezTo>
                  <a:cubicBezTo>
                    <a:pt x="4956" y="18720"/>
                    <a:pt x="7709" y="19821"/>
                    <a:pt x="11012" y="19821"/>
                  </a:cubicBezTo>
                  <a:cubicBezTo>
                    <a:pt x="14316" y="19821"/>
                    <a:pt x="16518" y="18720"/>
                    <a:pt x="18720" y="17068"/>
                  </a:cubicBezTo>
                  <a:cubicBezTo>
                    <a:pt x="20923" y="14866"/>
                    <a:pt x="22024" y="12664"/>
                    <a:pt x="22024" y="9911"/>
                  </a:cubicBezTo>
                  <a:cubicBezTo>
                    <a:pt x="22024" y="7158"/>
                    <a:pt x="20923" y="4955"/>
                    <a:pt x="18720" y="2753"/>
                  </a:cubicBezTo>
                  <a:cubicBezTo>
                    <a:pt x="16518" y="1101"/>
                    <a:pt x="14316" y="0"/>
                    <a:pt x="11012" y="0"/>
                  </a:cubicBezTo>
                  <a:close/>
                  <a:moveTo>
                    <a:pt x="11012" y="52856"/>
                  </a:moveTo>
                  <a:cubicBezTo>
                    <a:pt x="7709" y="52856"/>
                    <a:pt x="4956" y="53957"/>
                    <a:pt x="3304" y="55608"/>
                  </a:cubicBezTo>
                  <a:cubicBezTo>
                    <a:pt x="1102" y="57260"/>
                    <a:pt x="1" y="60013"/>
                    <a:pt x="1" y="62766"/>
                  </a:cubicBezTo>
                  <a:cubicBezTo>
                    <a:pt x="1" y="65519"/>
                    <a:pt x="1102" y="67721"/>
                    <a:pt x="3304" y="69373"/>
                  </a:cubicBezTo>
                  <a:cubicBezTo>
                    <a:pt x="4956" y="71575"/>
                    <a:pt x="7709" y="72126"/>
                    <a:pt x="11012" y="72126"/>
                  </a:cubicBezTo>
                  <a:cubicBezTo>
                    <a:pt x="14316" y="72126"/>
                    <a:pt x="16518" y="71575"/>
                    <a:pt x="18720" y="69373"/>
                  </a:cubicBezTo>
                  <a:cubicBezTo>
                    <a:pt x="20923" y="67721"/>
                    <a:pt x="22024" y="65519"/>
                    <a:pt x="22024" y="62766"/>
                  </a:cubicBezTo>
                  <a:cubicBezTo>
                    <a:pt x="22024" y="60013"/>
                    <a:pt x="20923" y="57260"/>
                    <a:pt x="18720" y="55608"/>
                  </a:cubicBezTo>
                  <a:cubicBezTo>
                    <a:pt x="16518" y="53957"/>
                    <a:pt x="14316" y="52856"/>
                    <a:pt x="11012" y="528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581" name="Google Shape;1581;p55"/>
            <p:cNvSpPr/>
            <p:nvPr/>
          </p:nvSpPr>
          <p:spPr>
            <a:xfrm>
              <a:off x="3596650" y="1494825"/>
              <a:ext cx="1032350" cy="2339950"/>
            </a:xfrm>
            <a:custGeom>
              <a:avLst/>
              <a:gdLst/>
              <a:ahLst/>
              <a:cxnLst/>
              <a:rect l="l" t="t" r="r" b="b"/>
              <a:pathLst>
                <a:path w="41294" h="93598" extrusionOk="0">
                  <a:moveTo>
                    <a:pt x="41293" y="0"/>
                  </a:moveTo>
                  <a:lnTo>
                    <a:pt x="0" y="14315"/>
                  </a:lnTo>
                  <a:lnTo>
                    <a:pt x="0" y="28630"/>
                  </a:lnTo>
                  <a:lnTo>
                    <a:pt x="22023" y="22023"/>
                  </a:lnTo>
                  <a:lnTo>
                    <a:pt x="22023" y="93598"/>
                  </a:lnTo>
                  <a:lnTo>
                    <a:pt x="41293" y="93598"/>
                  </a:lnTo>
                  <a:lnTo>
                    <a:pt x="41293" y="551"/>
                  </a:lnTo>
                  <a:lnTo>
                    <a:pt x="412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582" name="Google Shape;1582;p55"/>
            <p:cNvSpPr/>
            <p:nvPr/>
          </p:nvSpPr>
          <p:spPr>
            <a:xfrm>
              <a:off x="5289675" y="1467275"/>
              <a:ext cx="1596700" cy="2408800"/>
            </a:xfrm>
            <a:custGeom>
              <a:avLst/>
              <a:gdLst/>
              <a:ahLst/>
              <a:cxnLst/>
              <a:rect l="l" t="t" r="r" b="b"/>
              <a:pathLst>
                <a:path w="63868" h="96352" extrusionOk="0">
                  <a:moveTo>
                    <a:pt x="31934" y="14316"/>
                  </a:moveTo>
                  <a:cubicBezTo>
                    <a:pt x="36338" y="14316"/>
                    <a:pt x="39642" y="16518"/>
                    <a:pt x="41844" y="20372"/>
                  </a:cubicBezTo>
                  <a:cubicBezTo>
                    <a:pt x="43496" y="24226"/>
                    <a:pt x="44597" y="29181"/>
                    <a:pt x="44597" y="36339"/>
                  </a:cubicBezTo>
                  <a:lnTo>
                    <a:pt x="44597" y="60564"/>
                  </a:lnTo>
                  <a:cubicBezTo>
                    <a:pt x="44597" y="67722"/>
                    <a:pt x="43496" y="72677"/>
                    <a:pt x="41844" y="76531"/>
                  </a:cubicBezTo>
                  <a:cubicBezTo>
                    <a:pt x="39642" y="79834"/>
                    <a:pt x="36338" y="82037"/>
                    <a:pt x="31934" y="82037"/>
                  </a:cubicBezTo>
                  <a:cubicBezTo>
                    <a:pt x="27529" y="82037"/>
                    <a:pt x="24226" y="79834"/>
                    <a:pt x="22023" y="75980"/>
                  </a:cubicBezTo>
                  <a:cubicBezTo>
                    <a:pt x="20372" y="72677"/>
                    <a:pt x="19270" y="67171"/>
                    <a:pt x="19270" y="59463"/>
                  </a:cubicBezTo>
                  <a:lnTo>
                    <a:pt x="19270" y="35238"/>
                  </a:lnTo>
                  <a:cubicBezTo>
                    <a:pt x="19270" y="28080"/>
                    <a:pt x="20372" y="23676"/>
                    <a:pt x="22574" y="19822"/>
                  </a:cubicBezTo>
                  <a:cubicBezTo>
                    <a:pt x="24226" y="16518"/>
                    <a:pt x="27529" y="14316"/>
                    <a:pt x="31934" y="14316"/>
                  </a:cubicBezTo>
                  <a:close/>
                  <a:moveTo>
                    <a:pt x="31934" y="1"/>
                  </a:moveTo>
                  <a:cubicBezTo>
                    <a:pt x="21473" y="1"/>
                    <a:pt x="13765" y="3304"/>
                    <a:pt x="8259" y="10462"/>
                  </a:cubicBezTo>
                  <a:cubicBezTo>
                    <a:pt x="2753" y="17069"/>
                    <a:pt x="0" y="26979"/>
                    <a:pt x="0" y="39642"/>
                  </a:cubicBezTo>
                  <a:lnTo>
                    <a:pt x="0" y="56710"/>
                  </a:lnTo>
                  <a:cubicBezTo>
                    <a:pt x="0" y="69373"/>
                    <a:pt x="2753" y="79284"/>
                    <a:pt x="8259" y="85891"/>
                  </a:cubicBezTo>
                  <a:cubicBezTo>
                    <a:pt x="13765" y="93048"/>
                    <a:pt x="22023" y="96352"/>
                    <a:pt x="31934" y="96352"/>
                  </a:cubicBezTo>
                  <a:cubicBezTo>
                    <a:pt x="42395" y="96352"/>
                    <a:pt x="50103" y="93048"/>
                    <a:pt x="55609" y="86441"/>
                  </a:cubicBezTo>
                  <a:cubicBezTo>
                    <a:pt x="61114" y="79284"/>
                    <a:pt x="63867" y="69373"/>
                    <a:pt x="63867" y="56710"/>
                  </a:cubicBezTo>
                  <a:lnTo>
                    <a:pt x="63867" y="39642"/>
                  </a:lnTo>
                  <a:cubicBezTo>
                    <a:pt x="63867" y="26979"/>
                    <a:pt x="61114" y="17069"/>
                    <a:pt x="55609" y="10462"/>
                  </a:cubicBezTo>
                  <a:cubicBezTo>
                    <a:pt x="50103" y="3304"/>
                    <a:pt x="41844" y="1"/>
                    <a:pt x="319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583" name="Google Shape;1583;p55"/>
            <p:cNvSpPr/>
            <p:nvPr/>
          </p:nvSpPr>
          <p:spPr>
            <a:xfrm>
              <a:off x="238125" y="586375"/>
              <a:ext cx="1693050" cy="2078425"/>
            </a:xfrm>
            <a:custGeom>
              <a:avLst/>
              <a:gdLst/>
              <a:ahLst/>
              <a:cxnLst/>
              <a:rect l="l" t="t" r="r" b="b"/>
              <a:pathLst>
                <a:path w="67722" h="83137" extrusionOk="0">
                  <a:moveTo>
                    <a:pt x="38540" y="12113"/>
                  </a:moveTo>
                  <a:lnTo>
                    <a:pt x="38540" y="48451"/>
                  </a:lnTo>
                  <a:lnTo>
                    <a:pt x="17618" y="48451"/>
                  </a:lnTo>
                  <a:lnTo>
                    <a:pt x="34686" y="18720"/>
                  </a:lnTo>
                  <a:lnTo>
                    <a:pt x="38540" y="12113"/>
                  </a:lnTo>
                  <a:close/>
                  <a:moveTo>
                    <a:pt x="31934" y="0"/>
                  </a:moveTo>
                  <a:lnTo>
                    <a:pt x="0" y="50653"/>
                  </a:lnTo>
                  <a:lnTo>
                    <a:pt x="1101" y="62766"/>
                  </a:lnTo>
                  <a:lnTo>
                    <a:pt x="38540" y="62766"/>
                  </a:lnTo>
                  <a:lnTo>
                    <a:pt x="38540" y="83137"/>
                  </a:lnTo>
                  <a:lnTo>
                    <a:pt x="57811" y="83137"/>
                  </a:lnTo>
                  <a:lnTo>
                    <a:pt x="57811" y="62766"/>
                  </a:lnTo>
                  <a:lnTo>
                    <a:pt x="67721" y="62766"/>
                  </a:lnTo>
                  <a:lnTo>
                    <a:pt x="67721" y="48451"/>
                  </a:lnTo>
                  <a:lnTo>
                    <a:pt x="57811" y="48451"/>
                  </a:lnTo>
                  <a:lnTo>
                    <a:pt x="578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584" name="Google Shape;1584;p55"/>
            <p:cNvSpPr/>
            <p:nvPr/>
          </p:nvSpPr>
          <p:spPr>
            <a:xfrm>
              <a:off x="458350" y="3504425"/>
              <a:ext cx="1555400" cy="1610450"/>
            </a:xfrm>
            <a:custGeom>
              <a:avLst/>
              <a:gdLst/>
              <a:ahLst/>
              <a:cxnLst/>
              <a:rect l="l" t="t" r="r" b="b"/>
              <a:pathLst>
                <a:path w="62216" h="64418" extrusionOk="0">
                  <a:moveTo>
                    <a:pt x="5506" y="0"/>
                  </a:moveTo>
                  <a:lnTo>
                    <a:pt x="0" y="46799"/>
                  </a:lnTo>
                  <a:lnTo>
                    <a:pt x="15416" y="50102"/>
                  </a:lnTo>
                  <a:cubicBezTo>
                    <a:pt x="18169" y="46799"/>
                    <a:pt x="22574" y="45147"/>
                    <a:pt x="27529" y="45147"/>
                  </a:cubicBezTo>
                  <a:cubicBezTo>
                    <a:pt x="34687" y="45147"/>
                    <a:pt x="42945" y="48451"/>
                    <a:pt x="42945" y="62215"/>
                  </a:cubicBezTo>
                  <a:cubicBezTo>
                    <a:pt x="42945" y="63316"/>
                    <a:pt x="42945" y="63867"/>
                    <a:pt x="42945" y="64417"/>
                  </a:cubicBezTo>
                  <a:lnTo>
                    <a:pt x="62216" y="64417"/>
                  </a:lnTo>
                  <a:cubicBezTo>
                    <a:pt x="62216" y="64417"/>
                    <a:pt x="62216" y="63867"/>
                    <a:pt x="62216" y="63867"/>
                  </a:cubicBezTo>
                  <a:cubicBezTo>
                    <a:pt x="62216" y="53956"/>
                    <a:pt x="60013" y="46248"/>
                    <a:pt x="55058" y="40743"/>
                  </a:cubicBezTo>
                  <a:cubicBezTo>
                    <a:pt x="50103" y="35237"/>
                    <a:pt x="42945" y="33035"/>
                    <a:pt x="34136" y="33035"/>
                  </a:cubicBezTo>
                  <a:cubicBezTo>
                    <a:pt x="31934" y="33035"/>
                    <a:pt x="29181" y="33035"/>
                    <a:pt x="26979" y="33585"/>
                  </a:cubicBezTo>
                  <a:cubicBezTo>
                    <a:pt x="24226" y="34686"/>
                    <a:pt x="22574" y="35237"/>
                    <a:pt x="20922" y="36338"/>
                  </a:cubicBezTo>
                  <a:lnTo>
                    <a:pt x="18720" y="37439"/>
                  </a:lnTo>
                  <a:lnTo>
                    <a:pt x="18720" y="37439"/>
                  </a:lnTo>
                  <a:lnTo>
                    <a:pt x="20922" y="14315"/>
                  </a:lnTo>
                  <a:lnTo>
                    <a:pt x="58912" y="14315"/>
                  </a:lnTo>
                  <a:lnTo>
                    <a:pt x="58912" y="0"/>
                  </a:lnTo>
                  <a:close/>
                </a:path>
              </a:pathLst>
            </a:custGeom>
            <a:solidFill>
              <a:srgbClr val="F57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</p:grpSp>
      <p:sp>
        <p:nvSpPr>
          <p:cNvPr id="1585" name="Google Shape;1585;p55"/>
          <p:cNvSpPr txBox="1"/>
          <p:nvPr/>
        </p:nvSpPr>
        <p:spPr>
          <a:xfrm>
            <a:off x="5802288" y="2259638"/>
            <a:ext cx="534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FFFF"/>
                </a:solidFill>
              </a:rPr>
              <a:t>PM</a:t>
            </a:r>
            <a:endParaRPr sz="2100" b="1">
              <a:solidFill>
                <a:srgbClr val="FFFFFF"/>
              </a:solidFill>
            </a:endParaRPr>
          </a:p>
        </p:txBody>
      </p:sp>
      <p:sp>
        <p:nvSpPr>
          <p:cNvPr id="1586" name="Google Shape;1586;p55"/>
          <p:cNvSpPr/>
          <p:nvPr/>
        </p:nvSpPr>
        <p:spPr>
          <a:xfrm>
            <a:off x="287650" y="419275"/>
            <a:ext cx="1092000" cy="55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55"/>
          <p:cNvSpPr txBox="1">
            <a:spLocks noGrp="1"/>
          </p:cNvSpPr>
          <p:nvPr>
            <p:ph type="title"/>
          </p:nvPr>
        </p:nvSpPr>
        <p:spPr>
          <a:xfrm>
            <a:off x="406400" y="351225"/>
            <a:ext cx="2777100" cy="123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Arial"/>
                <a:ea typeface="Arial"/>
                <a:cs typeface="Arial"/>
                <a:sym typeface="Arial"/>
              </a:rPr>
              <a:t>Commercial map intelligence helps everyone adapt to unexpected events </a:t>
            </a:r>
            <a:endParaRPr sz="21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8" name="Google Shape;1588;p55"/>
          <p:cNvSpPr/>
          <p:nvPr/>
        </p:nvSpPr>
        <p:spPr>
          <a:xfrm>
            <a:off x="406400" y="1706650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56"/>
          <p:cNvSpPr txBox="1">
            <a:spLocks noGrp="1"/>
          </p:cNvSpPr>
          <p:nvPr>
            <p:ph type="title"/>
          </p:nvPr>
        </p:nvSpPr>
        <p:spPr>
          <a:xfrm>
            <a:off x="406400" y="351225"/>
            <a:ext cx="7857300" cy="3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Arial"/>
                <a:ea typeface="Arial"/>
                <a:cs typeface="Arial"/>
                <a:sym typeface="Arial"/>
              </a:rPr>
              <a:t>Commercial vehicles need commercial location data.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56"/>
          <p:cNvSpPr txBox="1">
            <a:spLocks noGrp="1"/>
          </p:cNvSpPr>
          <p:nvPr>
            <p:ph type="body" idx="1"/>
          </p:nvPr>
        </p:nvSpPr>
        <p:spPr>
          <a:xfrm>
            <a:off x="369650" y="1073175"/>
            <a:ext cx="3025800" cy="176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56032" lvl="0" indent="-162052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b="1">
                <a:latin typeface="Arial"/>
                <a:ea typeface="Arial"/>
                <a:cs typeface="Arial"/>
                <a:sym typeface="Arial"/>
              </a:rPr>
              <a:t>&gt;25%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 of locations are off by more than </a:t>
            </a:r>
            <a:r>
              <a:rPr lang="en" sz="1400" b="1">
                <a:latin typeface="Arial"/>
                <a:ea typeface="Arial"/>
                <a:cs typeface="Arial"/>
                <a:sym typeface="Arial"/>
              </a:rPr>
              <a:t>0.5 miles</a:t>
            </a:r>
            <a:endParaRPr sz="1400" b="1">
              <a:latin typeface="Arial"/>
              <a:ea typeface="Arial"/>
              <a:cs typeface="Arial"/>
              <a:sym typeface="Arial"/>
            </a:endParaRPr>
          </a:p>
          <a:p>
            <a:pPr marL="256032" lvl="0" indent="-162052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Zip code alone can be off by more than </a:t>
            </a:r>
            <a:r>
              <a:rPr lang="en" sz="1400" b="1">
                <a:latin typeface="Arial"/>
                <a:ea typeface="Arial"/>
                <a:cs typeface="Arial"/>
                <a:sym typeface="Arial"/>
              </a:rPr>
              <a:t>20 miles</a:t>
            </a:r>
            <a:endParaRPr sz="1400" b="1">
              <a:latin typeface="Arial"/>
              <a:ea typeface="Arial"/>
              <a:cs typeface="Arial"/>
              <a:sym typeface="Arial"/>
            </a:endParaRPr>
          </a:p>
          <a:p>
            <a:pPr marL="256032" lvl="0" indent="-162052" algn="l" rtl="0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 sz="1400" b="1">
                <a:latin typeface="Arial"/>
                <a:ea typeface="Arial"/>
                <a:cs typeface="Arial"/>
                <a:sym typeface="Arial"/>
              </a:rPr>
              <a:t>Truck entrances and exits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 are different than auto (This has a direct impact on safe navigation)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5" name="Google Shape;1595;p56"/>
          <p:cNvSpPr/>
          <p:nvPr/>
        </p:nvSpPr>
        <p:spPr>
          <a:xfrm>
            <a:off x="3886574" y="1272251"/>
            <a:ext cx="4659900" cy="3414900"/>
          </a:xfrm>
          <a:prstGeom prst="rect">
            <a:avLst/>
          </a:prstGeom>
          <a:noFill/>
          <a:ln w="19050" cap="flat" cmpd="sng">
            <a:solidFill>
              <a:srgbClr val="D0D1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6" name="Google Shape;1596;p56"/>
          <p:cNvPicPr preferRelativeResize="0"/>
          <p:nvPr/>
        </p:nvPicPr>
        <p:blipFill rotWithShape="1">
          <a:blip r:embed="rId3">
            <a:alphaModFix/>
          </a:blip>
          <a:srcRect l="27494" t="8341" r="31988" b="12587"/>
          <a:stretch/>
        </p:blipFill>
        <p:spPr>
          <a:xfrm>
            <a:off x="5834665" y="1272250"/>
            <a:ext cx="2711883" cy="341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7" name="Google Shape;1597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6575" y="1272255"/>
            <a:ext cx="2374930" cy="3414894"/>
          </a:xfrm>
          <a:prstGeom prst="rect">
            <a:avLst/>
          </a:prstGeom>
          <a:noFill/>
          <a:ln>
            <a:noFill/>
          </a:ln>
        </p:spPr>
      </p:pic>
      <p:sp>
        <p:nvSpPr>
          <p:cNvPr id="1598" name="Google Shape;1598;p56"/>
          <p:cNvSpPr/>
          <p:nvPr/>
        </p:nvSpPr>
        <p:spPr>
          <a:xfrm>
            <a:off x="7121225" y="746075"/>
            <a:ext cx="893400" cy="667200"/>
          </a:xfrm>
          <a:prstGeom prst="wedgeEllipseCallout">
            <a:avLst>
              <a:gd name="adj1" fmla="val -68068"/>
              <a:gd name="adj2" fmla="val 74878"/>
            </a:avLst>
          </a:prstGeom>
          <a:solidFill>
            <a:srgbClr val="FFFFFF"/>
          </a:solidFill>
          <a:ln w="38100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312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155BA0"/>
                </a:solidFill>
              </a:rPr>
              <a:t>Truck restricted</a:t>
            </a:r>
            <a:endParaRPr sz="1100">
              <a:solidFill>
                <a:srgbClr val="FFBE00"/>
              </a:solidFill>
            </a:endParaRPr>
          </a:p>
        </p:txBody>
      </p:sp>
      <p:sp>
        <p:nvSpPr>
          <p:cNvPr id="1599" name="Google Shape;1599;p56"/>
          <p:cNvSpPr/>
          <p:nvPr/>
        </p:nvSpPr>
        <p:spPr>
          <a:xfrm>
            <a:off x="3739988" y="3626301"/>
            <a:ext cx="1122793" cy="346124"/>
          </a:xfrm>
          <a:custGeom>
            <a:avLst/>
            <a:gdLst/>
            <a:ahLst/>
            <a:cxnLst/>
            <a:rect l="l" t="t" r="r" b="b"/>
            <a:pathLst>
              <a:path w="57988" h="17876" extrusionOk="0">
                <a:moveTo>
                  <a:pt x="24152" y="393"/>
                </a:moveTo>
                <a:cubicBezTo>
                  <a:pt x="24258" y="394"/>
                  <a:pt x="24383" y="400"/>
                  <a:pt x="24383" y="430"/>
                </a:cubicBezTo>
                <a:cubicBezTo>
                  <a:pt x="24309" y="414"/>
                  <a:pt x="24232" y="402"/>
                  <a:pt x="24152" y="393"/>
                </a:cubicBezTo>
                <a:close/>
                <a:moveTo>
                  <a:pt x="19361" y="776"/>
                </a:moveTo>
                <a:cubicBezTo>
                  <a:pt x="19407" y="776"/>
                  <a:pt x="19454" y="785"/>
                  <a:pt x="19454" y="804"/>
                </a:cubicBezTo>
                <a:cubicBezTo>
                  <a:pt x="19379" y="804"/>
                  <a:pt x="19319" y="804"/>
                  <a:pt x="19267" y="803"/>
                </a:cubicBezTo>
                <a:lnTo>
                  <a:pt x="19267" y="803"/>
                </a:lnTo>
                <a:cubicBezTo>
                  <a:pt x="19269" y="785"/>
                  <a:pt x="19315" y="776"/>
                  <a:pt x="19361" y="776"/>
                </a:cubicBezTo>
                <a:close/>
                <a:moveTo>
                  <a:pt x="40102" y="766"/>
                </a:moveTo>
                <a:cubicBezTo>
                  <a:pt x="42156" y="804"/>
                  <a:pt x="44956" y="1177"/>
                  <a:pt x="46412" y="1775"/>
                </a:cubicBezTo>
                <a:cubicBezTo>
                  <a:pt x="44545" y="1513"/>
                  <a:pt x="42529" y="1028"/>
                  <a:pt x="40102" y="766"/>
                </a:cubicBezTo>
                <a:close/>
                <a:moveTo>
                  <a:pt x="47084" y="14507"/>
                </a:moveTo>
                <a:lnTo>
                  <a:pt x="47084" y="14507"/>
                </a:lnTo>
                <a:cubicBezTo>
                  <a:pt x="47047" y="14656"/>
                  <a:pt x="47383" y="14619"/>
                  <a:pt x="47458" y="14806"/>
                </a:cubicBezTo>
                <a:cubicBezTo>
                  <a:pt x="47308" y="14806"/>
                  <a:pt x="47308" y="14768"/>
                  <a:pt x="47383" y="14768"/>
                </a:cubicBezTo>
                <a:cubicBezTo>
                  <a:pt x="47371" y="14731"/>
                  <a:pt x="47350" y="14718"/>
                  <a:pt x="47322" y="14718"/>
                </a:cubicBezTo>
                <a:cubicBezTo>
                  <a:pt x="47267" y="14718"/>
                  <a:pt x="47184" y="14768"/>
                  <a:pt x="47084" y="14768"/>
                </a:cubicBezTo>
                <a:cubicBezTo>
                  <a:pt x="47084" y="14619"/>
                  <a:pt x="46898" y="14619"/>
                  <a:pt x="47084" y="14507"/>
                </a:cubicBezTo>
                <a:close/>
                <a:moveTo>
                  <a:pt x="43288" y="15336"/>
                </a:moveTo>
                <a:cubicBezTo>
                  <a:pt x="43221" y="15343"/>
                  <a:pt x="43156" y="15353"/>
                  <a:pt x="43104" y="15374"/>
                </a:cubicBezTo>
                <a:lnTo>
                  <a:pt x="43104" y="15374"/>
                </a:lnTo>
                <a:cubicBezTo>
                  <a:pt x="43165" y="15362"/>
                  <a:pt x="43226" y="15349"/>
                  <a:pt x="43288" y="15336"/>
                </a:cubicBezTo>
                <a:close/>
                <a:moveTo>
                  <a:pt x="40431" y="16025"/>
                </a:moveTo>
                <a:cubicBezTo>
                  <a:pt x="40543" y="16025"/>
                  <a:pt x="40628" y="16056"/>
                  <a:pt x="40588" y="16150"/>
                </a:cubicBezTo>
                <a:cubicBezTo>
                  <a:pt x="40532" y="16131"/>
                  <a:pt x="40448" y="16122"/>
                  <a:pt x="40359" y="16122"/>
                </a:cubicBezTo>
                <a:cubicBezTo>
                  <a:pt x="40270" y="16122"/>
                  <a:pt x="40177" y="16131"/>
                  <a:pt x="40102" y="16150"/>
                </a:cubicBezTo>
                <a:cubicBezTo>
                  <a:pt x="39934" y="16126"/>
                  <a:pt x="40228" y="16025"/>
                  <a:pt x="40431" y="16025"/>
                </a:cubicBezTo>
                <a:close/>
                <a:moveTo>
                  <a:pt x="33283" y="624"/>
                </a:moveTo>
                <a:cubicBezTo>
                  <a:pt x="33731" y="624"/>
                  <a:pt x="34203" y="652"/>
                  <a:pt x="34688" y="729"/>
                </a:cubicBezTo>
                <a:cubicBezTo>
                  <a:pt x="34683" y="724"/>
                  <a:pt x="34710" y="722"/>
                  <a:pt x="34761" y="722"/>
                </a:cubicBezTo>
                <a:cubicBezTo>
                  <a:pt x="35080" y="722"/>
                  <a:pt x="36345" y="809"/>
                  <a:pt x="36891" y="841"/>
                </a:cubicBezTo>
                <a:cubicBezTo>
                  <a:pt x="41782" y="1252"/>
                  <a:pt x="47383" y="2372"/>
                  <a:pt x="50818" y="3604"/>
                </a:cubicBezTo>
                <a:cubicBezTo>
                  <a:pt x="53619" y="4575"/>
                  <a:pt x="56792" y="6516"/>
                  <a:pt x="56232" y="8757"/>
                </a:cubicBezTo>
                <a:cubicBezTo>
                  <a:pt x="56158" y="9055"/>
                  <a:pt x="55822" y="9279"/>
                  <a:pt x="56008" y="9616"/>
                </a:cubicBezTo>
                <a:cubicBezTo>
                  <a:pt x="55822" y="9616"/>
                  <a:pt x="55859" y="9690"/>
                  <a:pt x="55747" y="9690"/>
                </a:cubicBezTo>
                <a:cubicBezTo>
                  <a:pt x="55784" y="9802"/>
                  <a:pt x="55859" y="9840"/>
                  <a:pt x="55934" y="9877"/>
                </a:cubicBezTo>
                <a:cubicBezTo>
                  <a:pt x="55910" y="9900"/>
                  <a:pt x="55891" y="9909"/>
                  <a:pt x="55875" y="9909"/>
                </a:cubicBezTo>
                <a:cubicBezTo>
                  <a:pt x="55839" y="9909"/>
                  <a:pt x="55822" y="9865"/>
                  <a:pt x="55822" y="9840"/>
                </a:cubicBezTo>
                <a:cubicBezTo>
                  <a:pt x="54813" y="11146"/>
                  <a:pt x="53395" y="12043"/>
                  <a:pt x="51565" y="12864"/>
                </a:cubicBezTo>
                <a:lnTo>
                  <a:pt x="51938" y="12864"/>
                </a:lnTo>
                <a:cubicBezTo>
                  <a:pt x="51780" y="12917"/>
                  <a:pt x="51566" y="12970"/>
                  <a:pt x="51374" y="12970"/>
                </a:cubicBezTo>
                <a:cubicBezTo>
                  <a:pt x="51295" y="12970"/>
                  <a:pt x="51220" y="12961"/>
                  <a:pt x="51154" y="12939"/>
                </a:cubicBezTo>
                <a:cubicBezTo>
                  <a:pt x="50706" y="13387"/>
                  <a:pt x="49101" y="13611"/>
                  <a:pt x="48653" y="13984"/>
                </a:cubicBezTo>
                <a:cubicBezTo>
                  <a:pt x="48541" y="14059"/>
                  <a:pt x="48466" y="14059"/>
                  <a:pt x="48167" y="14059"/>
                </a:cubicBezTo>
                <a:cubicBezTo>
                  <a:pt x="48167" y="14171"/>
                  <a:pt x="48541" y="14171"/>
                  <a:pt x="48279" y="14283"/>
                </a:cubicBezTo>
                <a:cubicBezTo>
                  <a:pt x="47831" y="14283"/>
                  <a:pt x="48354" y="14171"/>
                  <a:pt x="48093" y="14096"/>
                </a:cubicBezTo>
                <a:lnTo>
                  <a:pt x="48093" y="14096"/>
                </a:lnTo>
                <a:cubicBezTo>
                  <a:pt x="47759" y="14319"/>
                  <a:pt x="46542" y="14320"/>
                  <a:pt x="46634" y="14649"/>
                </a:cubicBezTo>
                <a:lnTo>
                  <a:pt x="46634" y="14649"/>
                </a:lnTo>
                <a:cubicBezTo>
                  <a:pt x="46617" y="14608"/>
                  <a:pt x="46529" y="14591"/>
                  <a:pt x="46401" y="14591"/>
                </a:cubicBezTo>
                <a:cubicBezTo>
                  <a:pt x="45984" y="14591"/>
                  <a:pt x="45144" y="14768"/>
                  <a:pt x="44919" y="14880"/>
                </a:cubicBezTo>
                <a:cubicBezTo>
                  <a:pt x="44807" y="14918"/>
                  <a:pt x="44807" y="15104"/>
                  <a:pt x="44732" y="15104"/>
                </a:cubicBezTo>
                <a:cubicBezTo>
                  <a:pt x="44657" y="15104"/>
                  <a:pt x="44620" y="15030"/>
                  <a:pt x="44545" y="15030"/>
                </a:cubicBezTo>
                <a:cubicBezTo>
                  <a:pt x="44545" y="15030"/>
                  <a:pt x="43873" y="15179"/>
                  <a:pt x="43724" y="15216"/>
                </a:cubicBezTo>
                <a:cubicBezTo>
                  <a:pt x="43678" y="15226"/>
                  <a:pt x="43647" y="15242"/>
                  <a:pt x="43620" y="15261"/>
                </a:cubicBezTo>
                <a:lnTo>
                  <a:pt x="43620" y="15261"/>
                </a:lnTo>
                <a:cubicBezTo>
                  <a:pt x="43509" y="15287"/>
                  <a:pt x="43398" y="15312"/>
                  <a:pt x="43288" y="15336"/>
                </a:cubicBezTo>
                <a:lnTo>
                  <a:pt x="43288" y="15336"/>
                </a:lnTo>
                <a:cubicBezTo>
                  <a:pt x="43384" y="15326"/>
                  <a:pt x="43484" y="15324"/>
                  <a:pt x="43557" y="15306"/>
                </a:cubicBezTo>
                <a:lnTo>
                  <a:pt x="43557" y="15306"/>
                </a:lnTo>
                <a:cubicBezTo>
                  <a:pt x="43484" y="15354"/>
                  <a:pt x="43371" y="15403"/>
                  <a:pt x="43052" y="15403"/>
                </a:cubicBezTo>
                <a:cubicBezTo>
                  <a:pt x="43067" y="15392"/>
                  <a:pt x="43084" y="15382"/>
                  <a:pt x="43104" y="15374"/>
                </a:cubicBezTo>
                <a:lnTo>
                  <a:pt x="43104" y="15374"/>
                </a:lnTo>
                <a:cubicBezTo>
                  <a:pt x="42212" y="15555"/>
                  <a:pt x="41338" y="15659"/>
                  <a:pt x="40438" y="15814"/>
                </a:cubicBezTo>
                <a:cubicBezTo>
                  <a:pt x="40449" y="15858"/>
                  <a:pt x="40480" y="15872"/>
                  <a:pt x="40524" y="15872"/>
                </a:cubicBezTo>
                <a:cubicBezTo>
                  <a:pt x="40615" y="15872"/>
                  <a:pt x="40766" y="15809"/>
                  <a:pt x="40924" y="15809"/>
                </a:cubicBezTo>
                <a:cubicBezTo>
                  <a:pt x="40949" y="15809"/>
                  <a:pt x="40974" y="15810"/>
                  <a:pt x="40998" y="15814"/>
                </a:cubicBezTo>
                <a:cubicBezTo>
                  <a:pt x="40849" y="15963"/>
                  <a:pt x="40476" y="15963"/>
                  <a:pt x="40154" y="15963"/>
                </a:cubicBezTo>
                <a:cubicBezTo>
                  <a:pt x="39831" y="15963"/>
                  <a:pt x="39561" y="15963"/>
                  <a:pt x="39617" y="16112"/>
                </a:cubicBezTo>
                <a:cubicBezTo>
                  <a:pt x="39456" y="16068"/>
                  <a:pt x="39329" y="16053"/>
                  <a:pt x="39212" y="16053"/>
                </a:cubicBezTo>
                <a:cubicBezTo>
                  <a:pt x="39031" y="16053"/>
                  <a:pt x="38873" y="16090"/>
                  <a:pt x="38646" y="16112"/>
                </a:cubicBezTo>
                <a:cubicBezTo>
                  <a:pt x="38646" y="16187"/>
                  <a:pt x="38945" y="16150"/>
                  <a:pt x="38833" y="16299"/>
                </a:cubicBezTo>
                <a:cubicBezTo>
                  <a:pt x="38800" y="16200"/>
                  <a:pt x="38584" y="16152"/>
                  <a:pt x="38363" y="16152"/>
                </a:cubicBezTo>
                <a:cubicBezTo>
                  <a:pt x="38085" y="16152"/>
                  <a:pt x="37799" y="16228"/>
                  <a:pt x="37862" y="16374"/>
                </a:cubicBezTo>
                <a:cubicBezTo>
                  <a:pt x="37633" y="16330"/>
                  <a:pt x="37417" y="16309"/>
                  <a:pt x="37216" y="16309"/>
                </a:cubicBezTo>
                <a:cubicBezTo>
                  <a:pt x="36726" y="16309"/>
                  <a:pt x="36323" y="16434"/>
                  <a:pt x="36032" y="16672"/>
                </a:cubicBezTo>
                <a:cubicBezTo>
                  <a:pt x="35771" y="16672"/>
                  <a:pt x="35958" y="16486"/>
                  <a:pt x="35771" y="16486"/>
                </a:cubicBezTo>
                <a:cubicBezTo>
                  <a:pt x="35472" y="16598"/>
                  <a:pt x="33568" y="16560"/>
                  <a:pt x="33045" y="16859"/>
                </a:cubicBezTo>
                <a:cubicBezTo>
                  <a:pt x="32864" y="16816"/>
                  <a:pt x="32619" y="16798"/>
                  <a:pt x="32346" y="16798"/>
                </a:cubicBezTo>
                <a:cubicBezTo>
                  <a:pt x="31664" y="16798"/>
                  <a:pt x="30810" y="16912"/>
                  <a:pt x="30357" y="17046"/>
                </a:cubicBezTo>
                <a:cubicBezTo>
                  <a:pt x="30383" y="17007"/>
                  <a:pt x="30241" y="16990"/>
                  <a:pt x="30039" y="16990"/>
                </a:cubicBezTo>
                <a:cubicBezTo>
                  <a:pt x="29661" y="16990"/>
                  <a:pt x="29073" y="17048"/>
                  <a:pt x="28975" y="17121"/>
                </a:cubicBezTo>
                <a:cubicBezTo>
                  <a:pt x="28818" y="17119"/>
                  <a:pt x="28661" y="17118"/>
                  <a:pt x="28502" y="17118"/>
                </a:cubicBezTo>
                <a:cubicBezTo>
                  <a:pt x="26643" y="17118"/>
                  <a:pt x="24691" y="17245"/>
                  <a:pt x="22597" y="17245"/>
                </a:cubicBezTo>
                <a:cubicBezTo>
                  <a:pt x="21561" y="17245"/>
                  <a:pt x="20490" y="17214"/>
                  <a:pt x="19379" y="17121"/>
                </a:cubicBezTo>
                <a:cubicBezTo>
                  <a:pt x="19166" y="17142"/>
                  <a:pt x="18942" y="17151"/>
                  <a:pt x="18713" y="17151"/>
                </a:cubicBezTo>
                <a:cubicBezTo>
                  <a:pt x="17742" y="17151"/>
                  <a:pt x="16671" y="16987"/>
                  <a:pt x="15795" y="16896"/>
                </a:cubicBezTo>
                <a:cubicBezTo>
                  <a:pt x="11016" y="16523"/>
                  <a:pt x="6684" y="15702"/>
                  <a:pt x="3921" y="14208"/>
                </a:cubicBezTo>
                <a:cubicBezTo>
                  <a:pt x="3063" y="13723"/>
                  <a:pt x="1644" y="12565"/>
                  <a:pt x="1868" y="11856"/>
                </a:cubicBezTo>
                <a:cubicBezTo>
                  <a:pt x="2764" y="8794"/>
                  <a:pt x="8402" y="6255"/>
                  <a:pt x="13293" y="4201"/>
                </a:cubicBezTo>
                <a:cubicBezTo>
                  <a:pt x="13340" y="4208"/>
                  <a:pt x="13385" y="4211"/>
                  <a:pt x="13428" y="4211"/>
                </a:cubicBezTo>
                <a:cubicBezTo>
                  <a:pt x="13906" y="4211"/>
                  <a:pt x="14211" y="3865"/>
                  <a:pt x="14862" y="3865"/>
                </a:cubicBezTo>
                <a:cubicBezTo>
                  <a:pt x="14862" y="3791"/>
                  <a:pt x="15048" y="3791"/>
                  <a:pt x="14862" y="3716"/>
                </a:cubicBezTo>
                <a:cubicBezTo>
                  <a:pt x="19342" y="2409"/>
                  <a:pt x="24868" y="1289"/>
                  <a:pt x="31029" y="804"/>
                </a:cubicBezTo>
                <a:cubicBezTo>
                  <a:pt x="31643" y="730"/>
                  <a:pt x="32420" y="624"/>
                  <a:pt x="33283" y="624"/>
                </a:cubicBezTo>
                <a:close/>
                <a:moveTo>
                  <a:pt x="37147" y="0"/>
                </a:moveTo>
                <a:cubicBezTo>
                  <a:pt x="35910" y="0"/>
                  <a:pt x="34703" y="47"/>
                  <a:pt x="33605" y="132"/>
                </a:cubicBezTo>
                <a:cubicBezTo>
                  <a:pt x="33545" y="106"/>
                  <a:pt x="33449" y="96"/>
                  <a:pt x="33331" y="96"/>
                </a:cubicBezTo>
                <a:cubicBezTo>
                  <a:pt x="32939" y="96"/>
                  <a:pt x="32307" y="206"/>
                  <a:pt x="31962" y="206"/>
                </a:cubicBezTo>
                <a:cubicBezTo>
                  <a:pt x="31450" y="226"/>
                  <a:pt x="30959" y="233"/>
                  <a:pt x="30482" y="233"/>
                </a:cubicBezTo>
                <a:cubicBezTo>
                  <a:pt x="29406" y="233"/>
                  <a:pt x="28402" y="198"/>
                  <a:pt x="27388" y="198"/>
                </a:cubicBezTo>
                <a:cubicBezTo>
                  <a:pt x="26338" y="198"/>
                  <a:pt x="25277" y="236"/>
                  <a:pt x="24113" y="389"/>
                </a:cubicBezTo>
                <a:lnTo>
                  <a:pt x="24113" y="389"/>
                </a:lnTo>
                <a:cubicBezTo>
                  <a:pt x="23963" y="374"/>
                  <a:pt x="23803" y="369"/>
                  <a:pt x="23634" y="369"/>
                </a:cubicBezTo>
                <a:cubicBezTo>
                  <a:pt x="23270" y="369"/>
                  <a:pt x="22868" y="393"/>
                  <a:pt x="22441" y="393"/>
                </a:cubicBezTo>
                <a:cubicBezTo>
                  <a:pt x="22441" y="464"/>
                  <a:pt x="22430" y="481"/>
                  <a:pt x="22401" y="481"/>
                </a:cubicBezTo>
                <a:cubicBezTo>
                  <a:pt x="22373" y="481"/>
                  <a:pt x="22329" y="466"/>
                  <a:pt x="22263" y="466"/>
                </a:cubicBezTo>
                <a:cubicBezTo>
                  <a:pt x="22212" y="466"/>
                  <a:pt x="22148" y="475"/>
                  <a:pt x="22068" y="505"/>
                </a:cubicBezTo>
                <a:cubicBezTo>
                  <a:pt x="22010" y="486"/>
                  <a:pt x="21857" y="476"/>
                  <a:pt x="21655" y="476"/>
                </a:cubicBezTo>
                <a:cubicBezTo>
                  <a:pt x="21075" y="476"/>
                  <a:pt x="20085" y="553"/>
                  <a:pt x="19753" y="692"/>
                </a:cubicBezTo>
                <a:cubicBezTo>
                  <a:pt x="19795" y="666"/>
                  <a:pt x="19778" y="656"/>
                  <a:pt x="19730" y="656"/>
                </a:cubicBezTo>
                <a:cubicBezTo>
                  <a:pt x="19568" y="656"/>
                  <a:pt x="19049" y="772"/>
                  <a:pt x="19259" y="803"/>
                </a:cubicBezTo>
                <a:lnTo>
                  <a:pt x="19259" y="803"/>
                </a:lnTo>
                <a:cubicBezTo>
                  <a:pt x="19064" y="799"/>
                  <a:pt x="19001" y="780"/>
                  <a:pt x="18707" y="692"/>
                </a:cubicBezTo>
                <a:cubicBezTo>
                  <a:pt x="18110" y="878"/>
                  <a:pt x="17475" y="841"/>
                  <a:pt x="16803" y="916"/>
                </a:cubicBezTo>
                <a:cubicBezTo>
                  <a:pt x="15944" y="1065"/>
                  <a:pt x="15011" y="1326"/>
                  <a:pt x="14189" y="1438"/>
                </a:cubicBezTo>
                <a:cubicBezTo>
                  <a:pt x="14189" y="1412"/>
                  <a:pt x="14096" y="1386"/>
                  <a:pt x="13975" y="1386"/>
                </a:cubicBezTo>
                <a:cubicBezTo>
                  <a:pt x="13925" y="1386"/>
                  <a:pt x="13871" y="1390"/>
                  <a:pt x="13816" y="1401"/>
                </a:cubicBezTo>
                <a:cubicBezTo>
                  <a:pt x="13181" y="1513"/>
                  <a:pt x="10568" y="2111"/>
                  <a:pt x="10120" y="2372"/>
                </a:cubicBezTo>
                <a:cubicBezTo>
                  <a:pt x="10082" y="2447"/>
                  <a:pt x="10194" y="2521"/>
                  <a:pt x="10120" y="2559"/>
                </a:cubicBezTo>
                <a:cubicBezTo>
                  <a:pt x="9933" y="2671"/>
                  <a:pt x="9335" y="2671"/>
                  <a:pt x="9522" y="2895"/>
                </a:cubicBezTo>
                <a:cubicBezTo>
                  <a:pt x="9616" y="2863"/>
                  <a:pt x="9814" y="2728"/>
                  <a:pt x="9942" y="2728"/>
                </a:cubicBezTo>
                <a:cubicBezTo>
                  <a:pt x="9967" y="2728"/>
                  <a:pt x="9989" y="2733"/>
                  <a:pt x="10008" y="2745"/>
                </a:cubicBezTo>
                <a:cubicBezTo>
                  <a:pt x="9821" y="2783"/>
                  <a:pt x="9522" y="3193"/>
                  <a:pt x="9746" y="3380"/>
                </a:cubicBezTo>
                <a:cubicBezTo>
                  <a:pt x="13368" y="2073"/>
                  <a:pt x="18334" y="1252"/>
                  <a:pt x="23711" y="1028"/>
                </a:cubicBezTo>
                <a:lnTo>
                  <a:pt x="23711" y="1028"/>
                </a:lnTo>
                <a:cubicBezTo>
                  <a:pt x="19715" y="1700"/>
                  <a:pt x="15982" y="2521"/>
                  <a:pt x="12920" y="3679"/>
                </a:cubicBezTo>
                <a:cubicBezTo>
                  <a:pt x="12920" y="3641"/>
                  <a:pt x="12920" y="3604"/>
                  <a:pt x="12845" y="3604"/>
                </a:cubicBezTo>
                <a:cubicBezTo>
                  <a:pt x="11426" y="4239"/>
                  <a:pt x="10269" y="4351"/>
                  <a:pt x="8925" y="5172"/>
                </a:cubicBezTo>
                <a:cubicBezTo>
                  <a:pt x="8141" y="5247"/>
                  <a:pt x="8066" y="5620"/>
                  <a:pt x="7394" y="5695"/>
                </a:cubicBezTo>
                <a:cubicBezTo>
                  <a:pt x="7394" y="5732"/>
                  <a:pt x="7431" y="5807"/>
                  <a:pt x="7469" y="5844"/>
                </a:cubicBezTo>
                <a:cubicBezTo>
                  <a:pt x="6759" y="5844"/>
                  <a:pt x="6348" y="6367"/>
                  <a:pt x="5788" y="6554"/>
                </a:cubicBezTo>
                <a:cubicBezTo>
                  <a:pt x="5821" y="6570"/>
                  <a:pt x="5850" y="6576"/>
                  <a:pt x="5876" y="6576"/>
                </a:cubicBezTo>
                <a:cubicBezTo>
                  <a:pt x="5935" y="6576"/>
                  <a:pt x="5979" y="6548"/>
                  <a:pt x="6019" y="6548"/>
                </a:cubicBezTo>
                <a:cubicBezTo>
                  <a:pt x="6043" y="6548"/>
                  <a:pt x="6065" y="6558"/>
                  <a:pt x="6087" y="6591"/>
                </a:cubicBezTo>
                <a:cubicBezTo>
                  <a:pt x="5564" y="6628"/>
                  <a:pt x="5378" y="6778"/>
                  <a:pt x="5266" y="7039"/>
                </a:cubicBezTo>
                <a:cubicBezTo>
                  <a:pt x="5130" y="7039"/>
                  <a:pt x="5093" y="6960"/>
                  <a:pt x="5011" y="6960"/>
                </a:cubicBezTo>
                <a:cubicBezTo>
                  <a:pt x="4980" y="6960"/>
                  <a:pt x="4943" y="6971"/>
                  <a:pt x="4892" y="7002"/>
                </a:cubicBezTo>
                <a:cubicBezTo>
                  <a:pt x="4705" y="7114"/>
                  <a:pt x="4668" y="7226"/>
                  <a:pt x="4631" y="7338"/>
                </a:cubicBezTo>
                <a:cubicBezTo>
                  <a:pt x="4631" y="7301"/>
                  <a:pt x="4631" y="7226"/>
                  <a:pt x="4519" y="7226"/>
                </a:cubicBezTo>
                <a:cubicBezTo>
                  <a:pt x="3025" y="8346"/>
                  <a:pt x="1" y="10250"/>
                  <a:pt x="337" y="12005"/>
                </a:cubicBezTo>
                <a:cubicBezTo>
                  <a:pt x="412" y="12379"/>
                  <a:pt x="748" y="12976"/>
                  <a:pt x="1158" y="13051"/>
                </a:cubicBezTo>
                <a:lnTo>
                  <a:pt x="972" y="13051"/>
                </a:lnTo>
                <a:cubicBezTo>
                  <a:pt x="1494" y="13723"/>
                  <a:pt x="3212" y="14731"/>
                  <a:pt x="4295" y="15104"/>
                </a:cubicBezTo>
                <a:cubicBezTo>
                  <a:pt x="6124" y="15739"/>
                  <a:pt x="8327" y="16374"/>
                  <a:pt x="10680" y="16859"/>
                </a:cubicBezTo>
                <a:cubicBezTo>
                  <a:pt x="14600" y="17606"/>
                  <a:pt x="20201" y="17755"/>
                  <a:pt x="24681" y="17867"/>
                </a:cubicBezTo>
                <a:cubicBezTo>
                  <a:pt x="24796" y="17867"/>
                  <a:pt x="24955" y="17757"/>
                  <a:pt x="25074" y="17757"/>
                </a:cubicBezTo>
                <a:cubicBezTo>
                  <a:pt x="25109" y="17757"/>
                  <a:pt x="25141" y="17767"/>
                  <a:pt x="25167" y="17793"/>
                </a:cubicBezTo>
                <a:cubicBezTo>
                  <a:pt x="24980" y="17855"/>
                  <a:pt x="24988" y="17876"/>
                  <a:pt x="25073" y="17876"/>
                </a:cubicBezTo>
                <a:cubicBezTo>
                  <a:pt x="25242" y="17876"/>
                  <a:pt x="25715" y="17793"/>
                  <a:pt x="25540" y="17793"/>
                </a:cubicBezTo>
                <a:cubicBezTo>
                  <a:pt x="25715" y="17780"/>
                  <a:pt x="25980" y="17776"/>
                  <a:pt x="26287" y="17776"/>
                </a:cubicBezTo>
                <a:cubicBezTo>
                  <a:pt x="26901" y="17776"/>
                  <a:pt x="27681" y="17793"/>
                  <a:pt x="28229" y="17793"/>
                </a:cubicBezTo>
                <a:cubicBezTo>
                  <a:pt x="28938" y="17793"/>
                  <a:pt x="29274" y="17681"/>
                  <a:pt x="29237" y="17643"/>
                </a:cubicBezTo>
                <a:lnTo>
                  <a:pt x="29237" y="17643"/>
                </a:lnTo>
                <a:cubicBezTo>
                  <a:pt x="29473" y="17673"/>
                  <a:pt x="29699" y="17685"/>
                  <a:pt x="29919" y="17685"/>
                </a:cubicBezTo>
                <a:cubicBezTo>
                  <a:pt x="30812" y="17685"/>
                  <a:pt x="31608" y="17487"/>
                  <a:pt x="32597" y="17457"/>
                </a:cubicBezTo>
                <a:cubicBezTo>
                  <a:pt x="32215" y="17431"/>
                  <a:pt x="32546" y="17371"/>
                  <a:pt x="32783" y="17371"/>
                </a:cubicBezTo>
                <a:cubicBezTo>
                  <a:pt x="32893" y="17371"/>
                  <a:pt x="32982" y="17384"/>
                  <a:pt x="32971" y="17419"/>
                </a:cubicBezTo>
                <a:cubicBezTo>
                  <a:pt x="32859" y="17457"/>
                  <a:pt x="32784" y="17457"/>
                  <a:pt x="32672" y="17494"/>
                </a:cubicBezTo>
                <a:cubicBezTo>
                  <a:pt x="32750" y="17511"/>
                  <a:pt x="32820" y="17519"/>
                  <a:pt x="32882" y="17519"/>
                </a:cubicBezTo>
                <a:cubicBezTo>
                  <a:pt x="33089" y="17519"/>
                  <a:pt x="33212" y="17439"/>
                  <a:pt x="33269" y="17382"/>
                </a:cubicBezTo>
                <a:cubicBezTo>
                  <a:pt x="33317" y="17402"/>
                  <a:pt x="33368" y="17410"/>
                  <a:pt x="33423" y="17410"/>
                </a:cubicBezTo>
                <a:cubicBezTo>
                  <a:pt x="33633" y="17410"/>
                  <a:pt x="33903" y="17294"/>
                  <a:pt x="34257" y="17294"/>
                </a:cubicBezTo>
                <a:cubicBezTo>
                  <a:pt x="34323" y="17294"/>
                  <a:pt x="34392" y="17298"/>
                  <a:pt x="34464" y="17307"/>
                </a:cubicBezTo>
                <a:cubicBezTo>
                  <a:pt x="34350" y="17226"/>
                  <a:pt x="34535" y="17208"/>
                  <a:pt x="34804" y="17208"/>
                </a:cubicBezTo>
                <a:cubicBezTo>
                  <a:pt x="35006" y="17208"/>
                  <a:pt x="35255" y="17218"/>
                  <a:pt x="35461" y="17218"/>
                </a:cubicBezTo>
                <a:cubicBezTo>
                  <a:pt x="35610" y="17218"/>
                  <a:pt x="35738" y="17213"/>
                  <a:pt x="35808" y="17195"/>
                </a:cubicBezTo>
                <a:cubicBezTo>
                  <a:pt x="35808" y="17083"/>
                  <a:pt x="36704" y="17195"/>
                  <a:pt x="37152" y="16934"/>
                </a:cubicBezTo>
                <a:cubicBezTo>
                  <a:pt x="37306" y="16963"/>
                  <a:pt x="37449" y="16974"/>
                  <a:pt x="37588" y="16974"/>
                </a:cubicBezTo>
                <a:cubicBezTo>
                  <a:pt x="37990" y="16974"/>
                  <a:pt x="38351" y="16877"/>
                  <a:pt x="38795" y="16822"/>
                </a:cubicBezTo>
                <a:cubicBezTo>
                  <a:pt x="43351" y="16112"/>
                  <a:pt x="49063" y="15142"/>
                  <a:pt x="52386" y="13499"/>
                </a:cubicBezTo>
                <a:cubicBezTo>
                  <a:pt x="54664" y="12603"/>
                  <a:pt x="57166" y="11146"/>
                  <a:pt x="57539" y="9279"/>
                </a:cubicBezTo>
                <a:cubicBezTo>
                  <a:pt x="57987" y="7301"/>
                  <a:pt x="55635" y="4986"/>
                  <a:pt x="52573" y="3865"/>
                </a:cubicBezTo>
                <a:cubicBezTo>
                  <a:pt x="52386" y="3567"/>
                  <a:pt x="51005" y="3268"/>
                  <a:pt x="50370" y="2895"/>
                </a:cubicBezTo>
                <a:cubicBezTo>
                  <a:pt x="50221" y="2895"/>
                  <a:pt x="50072" y="2895"/>
                  <a:pt x="49997" y="2932"/>
                </a:cubicBezTo>
                <a:cubicBezTo>
                  <a:pt x="49810" y="2633"/>
                  <a:pt x="48391" y="2372"/>
                  <a:pt x="47607" y="2148"/>
                </a:cubicBezTo>
                <a:cubicBezTo>
                  <a:pt x="47607" y="2111"/>
                  <a:pt x="47757" y="1999"/>
                  <a:pt x="47794" y="1887"/>
                </a:cubicBezTo>
                <a:cubicBezTo>
                  <a:pt x="45891" y="532"/>
                  <a:pt x="41340" y="0"/>
                  <a:pt x="37147" y="0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BE00"/>
              </a:solidFill>
            </a:endParaRPr>
          </a:p>
        </p:txBody>
      </p:sp>
      <p:sp>
        <p:nvSpPr>
          <p:cNvPr id="1600" name="Google Shape;1600;p56"/>
          <p:cNvSpPr/>
          <p:nvPr/>
        </p:nvSpPr>
        <p:spPr>
          <a:xfrm>
            <a:off x="3739988" y="4379601"/>
            <a:ext cx="1122793" cy="346124"/>
          </a:xfrm>
          <a:custGeom>
            <a:avLst/>
            <a:gdLst/>
            <a:ahLst/>
            <a:cxnLst/>
            <a:rect l="l" t="t" r="r" b="b"/>
            <a:pathLst>
              <a:path w="57988" h="17876" extrusionOk="0">
                <a:moveTo>
                  <a:pt x="24152" y="393"/>
                </a:moveTo>
                <a:cubicBezTo>
                  <a:pt x="24258" y="394"/>
                  <a:pt x="24383" y="400"/>
                  <a:pt x="24383" y="430"/>
                </a:cubicBezTo>
                <a:cubicBezTo>
                  <a:pt x="24309" y="414"/>
                  <a:pt x="24232" y="402"/>
                  <a:pt x="24152" y="393"/>
                </a:cubicBezTo>
                <a:close/>
                <a:moveTo>
                  <a:pt x="19361" y="776"/>
                </a:moveTo>
                <a:cubicBezTo>
                  <a:pt x="19407" y="776"/>
                  <a:pt x="19454" y="785"/>
                  <a:pt x="19454" y="804"/>
                </a:cubicBezTo>
                <a:cubicBezTo>
                  <a:pt x="19379" y="804"/>
                  <a:pt x="19319" y="804"/>
                  <a:pt x="19267" y="803"/>
                </a:cubicBezTo>
                <a:lnTo>
                  <a:pt x="19267" y="803"/>
                </a:lnTo>
                <a:cubicBezTo>
                  <a:pt x="19269" y="785"/>
                  <a:pt x="19315" y="776"/>
                  <a:pt x="19361" y="776"/>
                </a:cubicBezTo>
                <a:close/>
                <a:moveTo>
                  <a:pt x="40102" y="766"/>
                </a:moveTo>
                <a:cubicBezTo>
                  <a:pt x="42156" y="804"/>
                  <a:pt x="44956" y="1177"/>
                  <a:pt x="46412" y="1775"/>
                </a:cubicBezTo>
                <a:cubicBezTo>
                  <a:pt x="44545" y="1513"/>
                  <a:pt x="42529" y="1028"/>
                  <a:pt x="40102" y="766"/>
                </a:cubicBezTo>
                <a:close/>
                <a:moveTo>
                  <a:pt x="47084" y="14507"/>
                </a:moveTo>
                <a:lnTo>
                  <a:pt x="47084" y="14507"/>
                </a:lnTo>
                <a:cubicBezTo>
                  <a:pt x="47047" y="14656"/>
                  <a:pt x="47383" y="14619"/>
                  <a:pt x="47458" y="14806"/>
                </a:cubicBezTo>
                <a:cubicBezTo>
                  <a:pt x="47308" y="14806"/>
                  <a:pt x="47308" y="14768"/>
                  <a:pt x="47383" y="14768"/>
                </a:cubicBezTo>
                <a:cubicBezTo>
                  <a:pt x="47371" y="14731"/>
                  <a:pt x="47350" y="14718"/>
                  <a:pt x="47322" y="14718"/>
                </a:cubicBezTo>
                <a:cubicBezTo>
                  <a:pt x="47267" y="14718"/>
                  <a:pt x="47184" y="14768"/>
                  <a:pt x="47084" y="14768"/>
                </a:cubicBezTo>
                <a:cubicBezTo>
                  <a:pt x="47084" y="14619"/>
                  <a:pt x="46898" y="14619"/>
                  <a:pt x="47084" y="14507"/>
                </a:cubicBezTo>
                <a:close/>
                <a:moveTo>
                  <a:pt x="43288" y="15336"/>
                </a:moveTo>
                <a:cubicBezTo>
                  <a:pt x="43221" y="15343"/>
                  <a:pt x="43156" y="15353"/>
                  <a:pt x="43104" y="15374"/>
                </a:cubicBezTo>
                <a:lnTo>
                  <a:pt x="43104" y="15374"/>
                </a:lnTo>
                <a:cubicBezTo>
                  <a:pt x="43165" y="15362"/>
                  <a:pt x="43226" y="15349"/>
                  <a:pt x="43288" y="15336"/>
                </a:cubicBezTo>
                <a:close/>
                <a:moveTo>
                  <a:pt x="40431" y="16025"/>
                </a:moveTo>
                <a:cubicBezTo>
                  <a:pt x="40543" y="16025"/>
                  <a:pt x="40628" y="16056"/>
                  <a:pt x="40588" y="16150"/>
                </a:cubicBezTo>
                <a:cubicBezTo>
                  <a:pt x="40532" y="16131"/>
                  <a:pt x="40448" y="16122"/>
                  <a:pt x="40359" y="16122"/>
                </a:cubicBezTo>
                <a:cubicBezTo>
                  <a:pt x="40270" y="16122"/>
                  <a:pt x="40177" y="16131"/>
                  <a:pt x="40102" y="16150"/>
                </a:cubicBezTo>
                <a:cubicBezTo>
                  <a:pt x="39934" y="16126"/>
                  <a:pt x="40228" y="16025"/>
                  <a:pt x="40431" y="16025"/>
                </a:cubicBezTo>
                <a:close/>
                <a:moveTo>
                  <a:pt x="33283" y="624"/>
                </a:moveTo>
                <a:cubicBezTo>
                  <a:pt x="33731" y="624"/>
                  <a:pt x="34203" y="652"/>
                  <a:pt x="34688" y="729"/>
                </a:cubicBezTo>
                <a:cubicBezTo>
                  <a:pt x="34683" y="724"/>
                  <a:pt x="34710" y="722"/>
                  <a:pt x="34761" y="722"/>
                </a:cubicBezTo>
                <a:cubicBezTo>
                  <a:pt x="35080" y="722"/>
                  <a:pt x="36345" y="809"/>
                  <a:pt x="36891" y="841"/>
                </a:cubicBezTo>
                <a:cubicBezTo>
                  <a:pt x="41782" y="1252"/>
                  <a:pt x="47383" y="2372"/>
                  <a:pt x="50818" y="3604"/>
                </a:cubicBezTo>
                <a:cubicBezTo>
                  <a:pt x="53619" y="4575"/>
                  <a:pt x="56792" y="6516"/>
                  <a:pt x="56232" y="8757"/>
                </a:cubicBezTo>
                <a:cubicBezTo>
                  <a:pt x="56158" y="9055"/>
                  <a:pt x="55822" y="9279"/>
                  <a:pt x="56008" y="9616"/>
                </a:cubicBezTo>
                <a:cubicBezTo>
                  <a:pt x="55822" y="9616"/>
                  <a:pt x="55859" y="9690"/>
                  <a:pt x="55747" y="9690"/>
                </a:cubicBezTo>
                <a:cubicBezTo>
                  <a:pt x="55784" y="9802"/>
                  <a:pt x="55859" y="9840"/>
                  <a:pt x="55934" y="9877"/>
                </a:cubicBezTo>
                <a:cubicBezTo>
                  <a:pt x="55910" y="9900"/>
                  <a:pt x="55891" y="9909"/>
                  <a:pt x="55875" y="9909"/>
                </a:cubicBezTo>
                <a:cubicBezTo>
                  <a:pt x="55839" y="9909"/>
                  <a:pt x="55822" y="9865"/>
                  <a:pt x="55822" y="9840"/>
                </a:cubicBezTo>
                <a:cubicBezTo>
                  <a:pt x="54813" y="11146"/>
                  <a:pt x="53395" y="12043"/>
                  <a:pt x="51565" y="12864"/>
                </a:cubicBezTo>
                <a:lnTo>
                  <a:pt x="51938" y="12864"/>
                </a:lnTo>
                <a:cubicBezTo>
                  <a:pt x="51780" y="12917"/>
                  <a:pt x="51566" y="12970"/>
                  <a:pt x="51374" y="12970"/>
                </a:cubicBezTo>
                <a:cubicBezTo>
                  <a:pt x="51295" y="12970"/>
                  <a:pt x="51220" y="12961"/>
                  <a:pt x="51154" y="12939"/>
                </a:cubicBezTo>
                <a:cubicBezTo>
                  <a:pt x="50706" y="13387"/>
                  <a:pt x="49101" y="13611"/>
                  <a:pt x="48653" y="13984"/>
                </a:cubicBezTo>
                <a:cubicBezTo>
                  <a:pt x="48541" y="14059"/>
                  <a:pt x="48466" y="14059"/>
                  <a:pt x="48167" y="14059"/>
                </a:cubicBezTo>
                <a:cubicBezTo>
                  <a:pt x="48167" y="14171"/>
                  <a:pt x="48541" y="14171"/>
                  <a:pt x="48279" y="14283"/>
                </a:cubicBezTo>
                <a:cubicBezTo>
                  <a:pt x="47831" y="14283"/>
                  <a:pt x="48354" y="14171"/>
                  <a:pt x="48093" y="14096"/>
                </a:cubicBezTo>
                <a:lnTo>
                  <a:pt x="48093" y="14096"/>
                </a:lnTo>
                <a:cubicBezTo>
                  <a:pt x="47759" y="14319"/>
                  <a:pt x="46542" y="14320"/>
                  <a:pt x="46634" y="14649"/>
                </a:cubicBezTo>
                <a:lnTo>
                  <a:pt x="46634" y="14649"/>
                </a:lnTo>
                <a:cubicBezTo>
                  <a:pt x="46617" y="14608"/>
                  <a:pt x="46529" y="14591"/>
                  <a:pt x="46401" y="14591"/>
                </a:cubicBezTo>
                <a:cubicBezTo>
                  <a:pt x="45984" y="14591"/>
                  <a:pt x="45144" y="14768"/>
                  <a:pt x="44919" y="14880"/>
                </a:cubicBezTo>
                <a:cubicBezTo>
                  <a:pt x="44807" y="14918"/>
                  <a:pt x="44807" y="15104"/>
                  <a:pt x="44732" y="15104"/>
                </a:cubicBezTo>
                <a:cubicBezTo>
                  <a:pt x="44657" y="15104"/>
                  <a:pt x="44620" y="15030"/>
                  <a:pt x="44545" y="15030"/>
                </a:cubicBezTo>
                <a:cubicBezTo>
                  <a:pt x="44545" y="15030"/>
                  <a:pt x="43873" y="15179"/>
                  <a:pt x="43724" y="15216"/>
                </a:cubicBezTo>
                <a:cubicBezTo>
                  <a:pt x="43678" y="15226"/>
                  <a:pt x="43647" y="15242"/>
                  <a:pt x="43620" y="15261"/>
                </a:cubicBezTo>
                <a:lnTo>
                  <a:pt x="43620" y="15261"/>
                </a:lnTo>
                <a:cubicBezTo>
                  <a:pt x="43509" y="15287"/>
                  <a:pt x="43398" y="15312"/>
                  <a:pt x="43288" y="15336"/>
                </a:cubicBezTo>
                <a:lnTo>
                  <a:pt x="43288" y="15336"/>
                </a:lnTo>
                <a:cubicBezTo>
                  <a:pt x="43384" y="15326"/>
                  <a:pt x="43484" y="15324"/>
                  <a:pt x="43557" y="15306"/>
                </a:cubicBezTo>
                <a:lnTo>
                  <a:pt x="43557" y="15306"/>
                </a:lnTo>
                <a:cubicBezTo>
                  <a:pt x="43484" y="15354"/>
                  <a:pt x="43371" y="15403"/>
                  <a:pt x="43052" y="15403"/>
                </a:cubicBezTo>
                <a:cubicBezTo>
                  <a:pt x="43067" y="15392"/>
                  <a:pt x="43084" y="15382"/>
                  <a:pt x="43104" y="15374"/>
                </a:cubicBezTo>
                <a:lnTo>
                  <a:pt x="43104" y="15374"/>
                </a:lnTo>
                <a:cubicBezTo>
                  <a:pt x="42212" y="15555"/>
                  <a:pt x="41338" y="15659"/>
                  <a:pt x="40438" y="15814"/>
                </a:cubicBezTo>
                <a:cubicBezTo>
                  <a:pt x="40449" y="15858"/>
                  <a:pt x="40480" y="15872"/>
                  <a:pt x="40524" y="15872"/>
                </a:cubicBezTo>
                <a:cubicBezTo>
                  <a:pt x="40615" y="15872"/>
                  <a:pt x="40766" y="15809"/>
                  <a:pt x="40924" y="15809"/>
                </a:cubicBezTo>
                <a:cubicBezTo>
                  <a:pt x="40949" y="15809"/>
                  <a:pt x="40974" y="15810"/>
                  <a:pt x="40998" y="15814"/>
                </a:cubicBezTo>
                <a:cubicBezTo>
                  <a:pt x="40849" y="15963"/>
                  <a:pt x="40476" y="15963"/>
                  <a:pt x="40154" y="15963"/>
                </a:cubicBezTo>
                <a:cubicBezTo>
                  <a:pt x="39831" y="15963"/>
                  <a:pt x="39561" y="15963"/>
                  <a:pt x="39617" y="16112"/>
                </a:cubicBezTo>
                <a:cubicBezTo>
                  <a:pt x="39456" y="16068"/>
                  <a:pt x="39329" y="16053"/>
                  <a:pt x="39212" y="16053"/>
                </a:cubicBezTo>
                <a:cubicBezTo>
                  <a:pt x="39031" y="16053"/>
                  <a:pt x="38873" y="16090"/>
                  <a:pt x="38646" y="16112"/>
                </a:cubicBezTo>
                <a:cubicBezTo>
                  <a:pt x="38646" y="16187"/>
                  <a:pt x="38945" y="16150"/>
                  <a:pt x="38833" y="16299"/>
                </a:cubicBezTo>
                <a:cubicBezTo>
                  <a:pt x="38800" y="16200"/>
                  <a:pt x="38584" y="16152"/>
                  <a:pt x="38363" y="16152"/>
                </a:cubicBezTo>
                <a:cubicBezTo>
                  <a:pt x="38085" y="16152"/>
                  <a:pt x="37799" y="16228"/>
                  <a:pt x="37862" y="16374"/>
                </a:cubicBezTo>
                <a:cubicBezTo>
                  <a:pt x="37633" y="16330"/>
                  <a:pt x="37417" y="16309"/>
                  <a:pt x="37216" y="16309"/>
                </a:cubicBezTo>
                <a:cubicBezTo>
                  <a:pt x="36726" y="16309"/>
                  <a:pt x="36323" y="16434"/>
                  <a:pt x="36032" y="16672"/>
                </a:cubicBezTo>
                <a:cubicBezTo>
                  <a:pt x="35771" y="16672"/>
                  <a:pt x="35958" y="16486"/>
                  <a:pt x="35771" y="16486"/>
                </a:cubicBezTo>
                <a:cubicBezTo>
                  <a:pt x="35472" y="16598"/>
                  <a:pt x="33568" y="16560"/>
                  <a:pt x="33045" y="16859"/>
                </a:cubicBezTo>
                <a:cubicBezTo>
                  <a:pt x="32864" y="16816"/>
                  <a:pt x="32619" y="16798"/>
                  <a:pt x="32346" y="16798"/>
                </a:cubicBezTo>
                <a:cubicBezTo>
                  <a:pt x="31664" y="16798"/>
                  <a:pt x="30810" y="16912"/>
                  <a:pt x="30357" y="17046"/>
                </a:cubicBezTo>
                <a:cubicBezTo>
                  <a:pt x="30383" y="17007"/>
                  <a:pt x="30241" y="16990"/>
                  <a:pt x="30039" y="16990"/>
                </a:cubicBezTo>
                <a:cubicBezTo>
                  <a:pt x="29661" y="16990"/>
                  <a:pt x="29073" y="17048"/>
                  <a:pt x="28975" y="17121"/>
                </a:cubicBezTo>
                <a:cubicBezTo>
                  <a:pt x="28818" y="17119"/>
                  <a:pt x="28661" y="17118"/>
                  <a:pt x="28502" y="17118"/>
                </a:cubicBezTo>
                <a:cubicBezTo>
                  <a:pt x="26643" y="17118"/>
                  <a:pt x="24691" y="17245"/>
                  <a:pt x="22597" y="17245"/>
                </a:cubicBezTo>
                <a:cubicBezTo>
                  <a:pt x="21561" y="17245"/>
                  <a:pt x="20490" y="17214"/>
                  <a:pt x="19379" y="17121"/>
                </a:cubicBezTo>
                <a:cubicBezTo>
                  <a:pt x="19166" y="17142"/>
                  <a:pt x="18942" y="17151"/>
                  <a:pt x="18713" y="17151"/>
                </a:cubicBezTo>
                <a:cubicBezTo>
                  <a:pt x="17742" y="17151"/>
                  <a:pt x="16671" y="16987"/>
                  <a:pt x="15795" y="16896"/>
                </a:cubicBezTo>
                <a:cubicBezTo>
                  <a:pt x="11016" y="16523"/>
                  <a:pt x="6684" y="15702"/>
                  <a:pt x="3921" y="14208"/>
                </a:cubicBezTo>
                <a:cubicBezTo>
                  <a:pt x="3063" y="13723"/>
                  <a:pt x="1644" y="12565"/>
                  <a:pt x="1868" y="11856"/>
                </a:cubicBezTo>
                <a:cubicBezTo>
                  <a:pt x="2764" y="8794"/>
                  <a:pt x="8402" y="6255"/>
                  <a:pt x="13293" y="4201"/>
                </a:cubicBezTo>
                <a:cubicBezTo>
                  <a:pt x="13340" y="4208"/>
                  <a:pt x="13385" y="4211"/>
                  <a:pt x="13428" y="4211"/>
                </a:cubicBezTo>
                <a:cubicBezTo>
                  <a:pt x="13906" y="4211"/>
                  <a:pt x="14211" y="3865"/>
                  <a:pt x="14862" y="3865"/>
                </a:cubicBezTo>
                <a:cubicBezTo>
                  <a:pt x="14862" y="3791"/>
                  <a:pt x="15048" y="3791"/>
                  <a:pt x="14862" y="3716"/>
                </a:cubicBezTo>
                <a:cubicBezTo>
                  <a:pt x="19342" y="2409"/>
                  <a:pt x="24868" y="1289"/>
                  <a:pt x="31029" y="804"/>
                </a:cubicBezTo>
                <a:cubicBezTo>
                  <a:pt x="31643" y="730"/>
                  <a:pt x="32420" y="624"/>
                  <a:pt x="33283" y="624"/>
                </a:cubicBezTo>
                <a:close/>
                <a:moveTo>
                  <a:pt x="37147" y="0"/>
                </a:moveTo>
                <a:cubicBezTo>
                  <a:pt x="35910" y="0"/>
                  <a:pt x="34703" y="47"/>
                  <a:pt x="33605" y="132"/>
                </a:cubicBezTo>
                <a:cubicBezTo>
                  <a:pt x="33545" y="106"/>
                  <a:pt x="33449" y="96"/>
                  <a:pt x="33331" y="96"/>
                </a:cubicBezTo>
                <a:cubicBezTo>
                  <a:pt x="32939" y="96"/>
                  <a:pt x="32307" y="206"/>
                  <a:pt x="31962" y="206"/>
                </a:cubicBezTo>
                <a:cubicBezTo>
                  <a:pt x="31450" y="226"/>
                  <a:pt x="30959" y="233"/>
                  <a:pt x="30482" y="233"/>
                </a:cubicBezTo>
                <a:cubicBezTo>
                  <a:pt x="29406" y="233"/>
                  <a:pt x="28402" y="198"/>
                  <a:pt x="27388" y="198"/>
                </a:cubicBezTo>
                <a:cubicBezTo>
                  <a:pt x="26338" y="198"/>
                  <a:pt x="25277" y="236"/>
                  <a:pt x="24113" y="389"/>
                </a:cubicBezTo>
                <a:lnTo>
                  <a:pt x="24113" y="389"/>
                </a:lnTo>
                <a:cubicBezTo>
                  <a:pt x="23963" y="374"/>
                  <a:pt x="23803" y="369"/>
                  <a:pt x="23634" y="369"/>
                </a:cubicBezTo>
                <a:cubicBezTo>
                  <a:pt x="23270" y="369"/>
                  <a:pt x="22868" y="393"/>
                  <a:pt x="22441" y="393"/>
                </a:cubicBezTo>
                <a:cubicBezTo>
                  <a:pt x="22441" y="464"/>
                  <a:pt x="22430" y="481"/>
                  <a:pt x="22401" y="481"/>
                </a:cubicBezTo>
                <a:cubicBezTo>
                  <a:pt x="22373" y="481"/>
                  <a:pt x="22329" y="466"/>
                  <a:pt x="22263" y="466"/>
                </a:cubicBezTo>
                <a:cubicBezTo>
                  <a:pt x="22212" y="466"/>
                  <a:pt x="22148" y="475"/>
                  <a:pt x="22068" y="505"/>
                </a:cubicBezTo>
                <a:cubicBezTo>
                  <a:pt x="22010" y="486"/>
                  <a:pt x="21857" y="476"/>
                  <a:pt x="21655" y="476"/>
                </a:cubicBezTo>
                <a:cubicBezTo>
                  <a:pt x="21075" y="476"/>
                  <a:pt x="20085" y="553"/>
                  <a:pt x="19753" y="692"/>
                </a:cubicBezTo>
                <a:cubicBezTo>
                  <a:pt x="19795" y="666"/>
                  <a:pt x="19778" y="656"/>
                  <a:pt x="19730" y="656"/>
                </a:cubicBezTo>
                <a:cubicBezTo>
                  <a:pt x="19568" y="656"/>
                  <a:pt x="19049" y="772"/>
                  <a:pt x="19259" y="803"/>
                </a:cubicBezTo>
                <a:lnTo>
                  <a:pt x="19259" y="803"/>
                </a:lnTo>
                <a:cubicBezTo>
                  <a:pt x="19064" y="799"/>
                  <a:pt x="19001" y="780"/>
                  <a:pt x="18707" y="692"/>
                </a:cubicBezTo>
                <a:cubicBezTo>
                  <a:pt x="18110" y="878"/>
                  <a:pt x="17475" y="841"/>
                  <a:pt x="16803" y="916"/>
                </a:cubicBezTo>
                <a:cubicBezTo>
                  <a:pt x="15944" y="1065"/>
                  <a:pt x="15011" y="1326"/>
                  <a:pt x="14189" y="1438"/>
                </a:cubicBezTo>
                <a:cubicBezTo>
                  <a:pt x="14189" y="1412"/>
                  <a:pt x="14096" y="1386"/>
                  <a:pt x="13975" y="1386"/>
                </a:cubicBezTo>
                <a:cubicBezTo>
                  <a:pt x="13925" y="1386"/>
                  <a:pt x="13871" y="1390"/>
                  <a:pt x="13816" y="1401"/>
                </a:cubicBezTo>
                <a:cubicBezTo>
                  <a:pt x="13181" y="1513"/>
                  <a:pt x="10568" y="2111"/>
                  <a:pt x="10120" y="2372"/>
                </a:cubicBezTo>
                <a:cubicBezTo>
                  <a:pt x="10082" y="2447"/>
                  <a:pt x="10194" y="2521"/>
                  <a:pt x="10120" y="2559"/>
                </a:cubicBezTo>
                <a:cubicBezTo>
                  <a:pt x="9933" y="2671"/>
                  <a:pt x="9335" y="2671"/>
                  <a:pt x="9522" y="2895"/>
                </a:cubicBezTo>
                <a:cubicBezTo>
                  <a:pt x="9616" y="2863"/>
                  <a:pt x="9814" y="2728"/>
                  <a:pt x="9942" y="2728"/>
                </a:cubicBezTo>
                <a:cubicBezTo>
                  <a:pt x="9967" y="2728"/>
                  <a:pt x="9989" y="2733"/>
                  <a:pt x="10008" y="2745"/>
                </a:cubicBezTo>
                <a:cubicBezTo>
                  <a:pt x="9821" y="2783"/>
                  <a:pt x="9522" y="3193"/>
                  <a:pt x="9746" y="3380"/>
                </a:cubicBezTo>
                <a:cubicBezTo>
                  <a:pt x="13368" y="2073"/>
                  <a:pt x="18334" y="1252"/>
                  <a:pt x="23711" y="1028"/>
                </a:cubicBezTo>
                <a:lnTo>
                  <a:pt x="23711" y="1028"/>
                </a:lnTo>
                <a:cubicBezTo>
                  <a:pt x="19715" y="1700"/>
                  <a:pt x="15982" y="2521"/>
                  <a:pt x="12920" y="3679"/>
                </a:cubicBezTo>
                <a:cubicBezTo>
                  <a:pt x="12920" y="3641"/>
                  <a:pt x="12920" y="3604"/>
                  <a:pt x="12845" y="3604"/>
                </a:cubicBezTo>
                <a:cubicBezTo>
                  <a:pt x="11426" y="4239"/>
                  <a:pt x="10269" y="4351"/>
                  <a:pt x="8925" y="5172"/>
                </a:cubicBezTo>
                <a:cubicBezTo>
                  <a:pt x="8141" y="5247"/>
                  <a:pt x="8066" y="5620"/>
                  <a:pt x="7394" y="5695"/>
                </a:cubicBezTo>
                <a:cubicBezTo>
                  <a:pt x="7394" y="5732"/>
                  <a:pt x="7431" y="5807"/>
                  <a:pt x="7469" y="5844"/>
                </a:cubicBezTo>
                <a:cubicBezTo>
                  <a:pt x="6759" y="5844"/>
                  <a:pt x="6348" y="6367"/>
                  <a:pt x="5788" y="6554"/>
                </a:cubicBezTo>
                <a:cubicBezTo>
                  <a:pt x="5821" y="6570"/>
                  <a:pt x="5850" y="6576"/>
                  <a:pt x="5876" y="6576"/>
                </a:cubicBezTo>
                <a:cubicBezTo>
                  <a:pt x="5935" y="6576"/>
                  <a:pt x="5979" y="6548"/>
                  <a:pt x="6019" y="6548"/>
                </a:cubicBezTo>
                <a:cubicBezTo>
                  <a:pt x="6043" y="6548"/>
                  <a:pt x="6065" y="6558"/>
                  <a:pt x="6087" y="6591"/>
                </a:cubicBezTo>
                <a:cubicBezTo>
                  <a:pt x="5564" y="6628"/>
                  <a:pt x="5378" y="6778"/>
                  <a:pt x="5266" y="7039"/>
                </a:cubicBezTo>
                <a:cubicBezTo>
                  <a:pt x="5130" y="7039"/>
                  <a:pt x="5093" y="6960"/>
                  <a:pt x="5011" y="6960"/>
                </a:cubicBezTo>
                <a:cubicBezTo>
                  <a:pt x="4980" y="6960"/>
                  <a:pt x="4943" y="6971"/>
                  <a:pt x="4892" y="7002"/>
                </a:cubicBezTo>
                <a:cubicBezTo>
                  <a:pt x="4705" y="7114"/>
                  <a:pt x="4668" y="7226"/>
                  <a:pt x="4631" y="7338"/>
                </a:cubicBezTo>
                <a:cubicBezTo>
                  <a:pt x="4631" y="7301"/>
                  <a:pt x="4631" y="7226"/>
                  <a:pt x="4519" y="7226"/>
                </a:cubicBezTo>
                <a:cubicBezTo>
                  <a:pt x="3025" y="8346"/>
                  <a:pt x="1" y="10250"/>
                  <a:pt x="337" y="12005"/>
                </a:cubicBezTo>
                <a:cubicBezTo>
                  <a:pt x="412" y="12379"/>
                  <a:pt x="748" y="12976"/>
                  <a:pt x="1158" y="13051"/>
                </a:cubicBezTo>
                <a:lnTo>
                  <a:pt x="972" y="13051"/>
                </a:lnTo>
                <a:cubicBezTo>
                  <a:pt x="1494" y="13723"/>
                  <a:pt x="3212" y="14731"/>
                  <a:pt x="4295" y="15104"/>
                </a:cubicBezTo>
                <a:cubicBezTo>
                  <a:pt x="6124" y="15739"/>
                  <a:pt x="8327" y="16374"/>
                  <a:pt x="10680" y="16859"/>
                </a:cubicBezTo>
                <a:cubicBezTo>
                  <a:pt x="14600" y="17606"/>
                  <a:pt x="20201" y="17755"/>
                  <a:pt x="24681" y="17867"/>
                </a:cubicBezTo>
                <a:cubicBezTo>
                  <a:pt x="24796" y="17867"/>
                  <a:pt x="24955" y="17757"/>
                  <a:pt x="25074" y="17757"/>
                </a:cubicBezTo>
                <a:cubicBezTo>
                  <a:pt x="25109" y="17757"/>
                  <a:pt x="25141" y="17767"/>
                  <a:pt x="25167" y="17793"/>
                </a:cubicBezTo>
                <a:cubicBezTo>
                  <a:pt x="24980" y="17855"/>
                  <a:pt x="24988" y="17876"/>
                  <a:pt x="25073" y="17876"/>
                </a:cubicBezTo>
                <a:cubicBezTo>
                  <a:pt x="25242" y="17876"/>
                  <a:pt x="25715" y="17793"/>
                  <a:pt x="25540" y="17793"/>
                </a:cubicBezTo>
                <a:cubicBezTo>
                  <a:pt x="25715" y="17780"/>
                  <a:pt x="25980" y="17776"/>
                  <a:pt x="26287" y="17776"/>
                </a:cubicBezTo>
                <a:cubicBezTo>
                  <a:pt x="26901" y="17776"/>
                  <a:pt x="27681" y="17793"/>
                  <a:pt x="28229" y="17793"/>
                </a:cubicBezTo>
                <a:cubicBezTo>
                  <a:pt x="28938" y="17793"/>
                  <a:pt x="29274" y="17681"/>
                  <a:pt x="29237" y="17643"/>
                </a:cubicBezTo>
                <a:lnTo>
                  <a:pt x="29237" y="17643"/>
                </a:lnTo>
                <a:cubicBezTo>
                  <a:pt x="29473" y="17673"/>
                  <a:pt x="29699" y="17685"/>
                  <a:pt x="29919" y="17685"/>
                </a:cubicBezTo>
                <a:cubicBezTo>
                  <a:pt x="30812" y="17685"/>
                  <a:pt x="31608" y="17487"/>
                  <a:pt x="32597" y="17457"/>
                </a:cubicBezTo>
                <a:cubicBezTo>
                  <a:pt x="32215" y="17431"/>
                  <a:pt x="32546" y="17371"/>
                  <a:pt x="32783" y="17371"/>
                </a:cubicBezTo>
                <a:cubicBezTo>
                  <a:pt x="32893" y="17371"/>
                  <a:pt x="32982" y="17384"/>
                  <a:pt x="32971" y="17419"/>
                </a:cubicBezTo>
                <a:cubicBezTo>
                  <a:pt x="32859" y="17457"/>
                  <a:pt x="32784" y="17457"/>
                  <a:pt x="32672" y="17494"/>
                </a:cubicBezTo>
                <a:cubicBezTo>
                  <a:pt x="32750" y="17511"/>
                  <a:pt x="32820" y="17519"/>
                  <a:pt x="32882" y="17519"/>
                </a:cubicBezTo>
                <a:cubicBezTo>
                  <a:pt x="33089" y="17519"/>
                  <a:pt x="33212" y="17439"/>
                  <a:pt x="33269" y="17382"/>
                </a:cubicBezTo>
                <a:cubicBezTo>
                  <a:pt x="33317" y="17402"/>
                  <a:pt x="33368" y="17410"/>
                  <a:pt x="33423" y="17410"/>
                </a:cubicBezTo>
                <a:cubicBezTo>
                  <a:pt x="33633" y="17410"/>
                  <a:pt x="33903" y="17294"/>
                  <a:pt x="34257" y="17294"/>
                </a:cubicBezTo>
                <a:cubicBezTo>
                  <a:pt x="34323" y="17294"/>
                  <a:pt x="34392" y="17298"/>
                  <a:pt x="34464" y="17307"/>
                </a:cubicBezTo>
                <a:cubicBezTo>
                  <a:pt x="34350" y="17226"/>
                  <a:pt x="34535" y="17208"/>
                  <a:pt x="34804" y="17208"/>
                </a:cubicBezTo>
                <a:cubicBezTo>
                  <a:pt x="35006" y="17208"/>
                  <a:pt x="35255" y="17218"/>
                  <a:pt x="35461" y="17218"/>
                </a:cubicBezTo>
                <a:cubicBezTo>
                  <a:pt x="35610" y="17218"/>
                  <a:pt x="35738" y="17213"/>
                  <a:pt x="35808" y="17195"/>
                </a:cubicBezTo>
                <a:cubicBezTo>
                  <a:pt x="35808" y="17083"/>
                  <a:pt x="36704" y="17195"/>
                  <a:pt x="37152" y="16934"/>
                </a:cubicBezTo>
                <a:cubicBezTo>
                  <a:pt x="37306" y="16963"/>
                  <a:pt x="37449" y="16974"/>
                  <a:pt x="37588" y="16974"/>
                </a:cubicBezTo>
                <a:cubicBezTo>
                  <a:pt x="37990" y="16974"/>
                  <a:pt x="38351" y="16877"/>
                  <a:pt x="38795" y="16822"/>
                </a:cubicBezTo>
                <a:cubicBezTo>
                  <a:pt x="43351" y="16112"/>
                  <a:pt x="49063" y="15142"/>
                  <a:pt x="52386" y="13499"/>
                </a:cubicBezTo>
                <a:cubicBezTo>
                  <a:pt x="54664" y="12603"/>
                  <a:pt x="57166" y="11146"/>
                  <a:pt x="57539" y="9279"/>
                </a:cubicBezTo>
                <a:cubicBezTo>
                  <a:pt x="57987" y="7301"/>
                  <a:pt x="55635" y="4986"/>
                  <a:pt x="52573" y="3865"/>
                </a:cubicBezTo>
                <a:cubicBezTo>
                  <a:pt x="52386" y="3567"/>
                  <a:pt x="51005" y="3268"/>
                  <a:pt x="50370" y="2895"/>
                </a:cubicBezTo>
                <a:cubicBezTo>
                  <a:pt x="50221" y="2895"/>
                  <a:pt x="50072" y="2895"/>
                  <a:pt x="49997" y="2932"/>
                </a:cubicBezTo>
                <a:cubicBezTo>
                  <a:pt x="49810" y="2633"/>
                  <a:pt x="48391" y="2372"/>
                  <a:pt x="47607" y="2148"/>
                </a:cubicBezTo>
                <a:cubicBezTo>
                  <a:pt x="47607" y="2111"/>
                  <a:pt x="47757" y="1999"/>
                  <a:pt x="47794" y="1887"/>
                </a:cubicBezTo>
                <a:cubicBezTo>
                  <a:pt x="45891" y="532"/>
                  <a:pt x="41340" y="0"/>
                  <a:pt x="37147" y="0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BE00"/>
              </a:solidFill>
            </a:endParaRPr>
          </a:p>
        </p:txBody>
      </p:sp>
      <p:sp>
        <p:nvSpPr>
          <p:cNvPr id="1601" name="Google Shape;1601;p56"/>
          <p:cNvSpPr/>
          <p:nvPr/>
        </p:nvSpPr>
        <p:spPr>
          <a:xfrm>
            <a:off x="7564175" y="3305432"/>
            <a:ext cx="893400" cy="666900"/>
          </a:xfrm>
          <a:prstGeom prst="wedgeEllipseCallout">
            <a:avLst>
              <a:gd name="adj1" fmla="val -68068"/>
              <a:gd name="adj2" fmla="val 74878"/>
            </a:avLst>
          </a:prstGeom>
          <a:solidFill>
            <a:srgbClr val="FFFFFF"/>
          </a:solidFill>
          <a:ln w="38100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312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155BA0"/>
                </a:solidFill>
              </a:rPr>
              <a:t>Truck restricted</a:t>
            </a:r>
            <a:endParaRPr sz="1100">
              <a:solidFill>
                <a:srgbClr val="FFBE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39"/>
          <p:cNvSpPr/>
          <p:nvPr/>
        </p:nvSpPr>
        <p:spPr>
          <a:xfrm>
            <a:off x="3957925" y="-19300"/>
            <a:ext cx="5212800" cy="5169300"/>
          </a:xfrm>
          <a:prstGeom prst="rect">
            <a:avLst/>
          </a:prstGeom>
          <a:solidFill>
            <a:srgbClr val="005C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9"/>
          <p:cNvSpPr txBox="1"/>
          <p:nvPr/>
        </p:nvSpPr>
        <p:spPr>
          <a:xfrm>
            <a:off x="200275" y="1987325"/>
            <a:ext cx="40728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Safe Harbor</a:t>
            </a:r>
            <a:endParaRPr sz="24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052" name="Google Shape;1052;p39"/>
          <p:cNvSpPr txBox="1"/>
          <p:nvPr/>
        </p:nvSpPr>
        <p:spPr>
          <a:xfrm>
            <a:off x="4411525" y="1155450"/>
            <a:ext cx="3833700" cy="3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The information presented is for informational purposes only and should not be relied upon in making a purchasing decision.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Trimble is under no legal obligation to deliver any future products, features or functions within any specified time frame, if at all.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Release dates and content are subject</a:t>
            </a:r>
            <a:br>
              <a:rPr lang="en">
                <a:solidFill>
                  <a:srgbClr val="FFFFFF"/>
                </a:solidFill>
              </a:rPr>
            </a:br>
            <a:r>
              <a:rPr lang="en">
                <a:solidFill>
                  <a:srgbClr val="FFFFFF"/>
                </a:solidFill>
              </a:rPr>
              <a:t>to change at Trimble’s sole discretion. Information shared is confidential.</a:t>
            </a:r>
            <a:r>
              <a:rPr lang="en" sz="1600">
                <a:solidFill>
                  <a:srgbClr val="FFFFFF"/>
                </a:solidFill>
              </a:rPr>
              <a:t> </a:t>
            </a:r>
            <a:endParaRPr sz="16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4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4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053" name="Google Shape;1053;p39"/>
          <p:cNvGrpSpPr/>
          <p:nvPr/>
        </p:nvGrpSpPr>
        <p:grpSpPr>
          <a:xfrm>
            <a:off x="-12400" y="-19300"/>
            <a:ext cx="3671575" cy="5169353"/>
            <a:chOff x="-12400" y="-19300"/>
            <a:chExt cx="3671575" cy="5169353"/>
          </a:xfrm>
        </p:grpSpPr>
        <p:pic>
          <p:nvPicPr>
            <p:cNvPr id="1054" name="Google Shape;1054;p39"/>
            <p:cNvPicPr preferRelativeResize="0"/>
            <p:nvPr/>
          </p:nvPicPr>
          <p:blipFill rotWithShape="1">
            <a:blip r:embed="rId3">
              <a:alphaModFix/>
            </a:blip>
            <a:srcRect l="18635" r="28677" b="1029"/>
            <a:stretch/>
          </p:blipFill>
          <p:spPr>
            <a:xfrm>
              <a:off x="-12400" y="-19300"/>
              <a:ext cx="3671452" cy="51693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5" name="Google Shape;1055;p39"/>
            <p:cNvSpPr/>
            <p:nvPr/>
          </p:nvSpPr>
          <p:spPr>
            <a:xfrm>
              <a:off x="-12225" y="-19300"/>
              <a:ext cx="3671400" cy="5169300"/>
            </a:xfrm>
            <a:prstGeom prst="rect">
              <a:avLst/>
            </a:prstGeom>
            <a:solidFill>
              <a:srgbClr val="005F9E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6" name="Google Shape;1056;p39"/>
          <p:cNvSpPr txBox="1"/>
          <p:nvPr/>
        </p:nvSpPr>
        <p:spPr>
          <a:xfrm>
            <a:off x="4273075" y="295100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FFFFFF"/>
                </a:solidFill>
              </a:rPr>
              <a:t>Safe </a:t>
            </a:r>
            <a:r>
              <a:rPr lang="en" sz="2400" b="1">
                <a:solidFill>
                  <a:srgbClr val="FFFFFF"/>
                </a:solidFill>
              </a:rPr>
              <a:t>Harbor</a:t>
            </a:r>
            <a:endParaRPr/>
          </a:p>
        </p:txBody>
      </p:sp>
      <p:grpSp>
        <p:nvGrpSpPr>
          <p:cNvPr id="1057" name="Google Shape;1057;p39"/>
          <p:cNvGrpSpPr/>
          <p:nvPr/>
        </p:nvGrpSpPr>
        <p:grpSpPr>
          <a:xfrm>
            <a:off x="8716813" y="4714842"/>
            <a:ext cx="339272" cy="333064"/>
            <a:chOff x="8462576" y="2076529"/>
            <a:chExt cx="339272" cy="333064"/>
          </a:xfrm>
        </p:grpSpPr>
        <p:sp>
          <p:nvSpPr>
            <p:cNvPr id="1058" name="Google Shape;1058;p39"/>
            <p:cNvSpPr/>
            <p:nvPr/>
          </p:nvSpPr>
          <p:spPr>
            <a:xfrm>
              <a:off x="8566516" y="2287326"/>
              <a:ext cx="152913" cy="83749"/>
            </a:xfrm>
            <a:custGeom>
              <a:avLst/>
              <a:gdLst/>
              <a:ahLst/>
              <a:cxnLst/>
              <a:rect l="l" t="t" r="r" b="b"/>
              <a:pathLst>
                <a:path w="27815" h="15509" extrusionOk="0">
                  <a:moveTo>
                    <a:pt x="27815" y="1"/>
                  </a:moveTo>
                  <a:lnTo>
                    <a:pt x="20788" y="3709"/>
                  </a:lnTo>
                  <a:cubicBezTo>
                    <a:pt x="20690" y="4392"/>
                    <a:pt x="20398" y="5075"/>
                    <a:pt x="20105" y="5759"/>
                  </a:cubicBezTo>
                  <a:cubicBezTo>
                    <a:pt x="20007" y="5954"/>
                    <a:pt x="19910" y="6149"/>
                    <a:pt x="19910" y="6442"/>
                  </a:cubicBezTo>
                  <a:cubicBezTo>
                    <a:pt x="19519" y="6832"/>
                    <a:pt x="19129" y="7125"/>
                    <a:pt x="19031" y="7222"/>
                  </a:cubicBezTo>
                  <a:cubicBezTo>
                    <a:pt x="15226" y="10552"/>
                    <a:pt x="10307" y="12398"/>
                    <a:pt x="5179" y="12398"/>
                  </a:cubicBezTo>
                  <a:cubicBezTo>
                    <a:pt x="5047" y="12398"/>
                    <a:pt x="4915" y="12397"/>
                    <a:pt x="4783" y="12395"/>
                  </a:cubicBezTo>
                  <a:lnTo>
                    <a:pt x="1" y="14932"/>
                  </a:lnTo>
                  <a:cubicBezTo>
                    <a:pt x="1769" y="15311"/>
                    <a:pt x="3574" y="15508"/>
                    <a:pt x="5375" y="15508"/>
                  </a:cubicBezTo>
                  <a:cubicBezTo>
                    <a:pt x="7750" y="15508"/>
                    <a:pt x="10120" y="15166"/>
                    <a:pt x="12395" y="14444"/>
                  </a:cubicBezTo>
                  <a:cubicBezTo>
                    <a:pt x="15518" y="13468"/>
                    <a:pt x="18543" y="11809"/>
                    <a:pt x="21081" y="9565"/>
                  </a:cubicBezTo>
                  <a:cubicBezTo>
                    <a:pt x="23325" y="7515"/>
                    <a:pt x="25277" y="5173"/>
                    <a:pt x="26741" y="2440"/>
                  </a:cubicBezTo>
                  <a:cubicBezTo>
                    <a:pt x="27132" y="1660"/>
                    <a:pt x="27522" y="879"/>
                    <a:pt x="278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9"/>
            <p:cNvSpPr/>
            <p:nvPr/>
          </p:nvSpPr>
          <p:spPr>
            <a:xfrm>
              <a:off x="8560625" y="2110209"/>
              <a:ext cx="161495" cy="90169"/>
            </a:xfrm>
            <a:custGeom>
              <a:avLst/>
              <a:gdLst/>
              <a:ahLst/>
              <a:cxnLst/>
              <a:rect l="l" t="t" r="r" b="b"/>
              <a:pathLst>
                <a:path w="29376" h="16698" extrusionOk="0">
                  <a:moveTo>
                    <a:pt x="6116" y="0"/>
                  </a:moveTo>
                  <a:cubicBezTo>
                    <a:pt x="5151" y="0"/>
                    <a:pt x="4186" y="83"/>
                    <a:pt x="3221" y="204"/>
                  </a:cubicBezTo>
                  <a:lnTo>
                    <a:pt x="2928" y="204"/>
                  </a:lnTo>
                  <a:cubicBezTo>
                    <a:pt x="2245" y="302"/>
                    <a:pt x="1659" y="399"/>
                    <a:pt x="1171" y="497"/>
                  </a:cubicBezTo>
                  <a:cubicBezTo>
                    <a:pt x="684" y="594"/>
                    <a:pt x="391" y="692"/>
                    <a:pt x="0" y="790"/>
                  </a:cubicBezTo>
                  <a:lnTo>
                    <a:pt x="4392" y="3229"/>
                  </a:lnTo>
                  <a:lnTo>
                    <a:pt x="5368" y="3132"/>
                  </a:lnTo>
                  <a:lnTo>
                    <a:pt x="6734" y="3132"/>
                  </a:lnTo>
                  <a:cubicBezTo>
                    <a:pt x="6246" y="3229"/>
                    <a:pt x="5661" y="3425"/>
                    <a:pt x="5173" y="3620"/>
                  </a:cubicBezTo>
                  <a:lnTo>
                    <a:pt x="9369" y="5962"/>
                  </a:lnTo>
                  <a:cubicBezTo>
                    <a:pt x="9480" y="5959"/>
                    <a:pt x="9591" y="5957"/>
                    <a:pt x="9702" y="5957"/>
                  </a:cubicBezTo>
                  <a:cubicBezTo>
                    <a:pt x="12902" y="5957"/>
                    <a:pt x="15986" y="7312"/>
                    <a:pt x="18250" y="9670"/>
                  </a:cubicBezTo>
                  <a:cubicBezTo>
                    <a:pt x="17762" y="9670"/>
                    <a:pt x="17177" y="9768"/>
                    <a:pt x="16689" y="9866"/>
                  </a:cubicBezTo>
                  <a:lnTo>
                    <a:pt x="23813" y="13672"/>
                  </a:lnTo>
                  <a:lnTo>
                    <a:pt x="23813" y="13476"/>
                  </a:lnTo>
                  <a:cubicBezTo>
                    <a:pt x="24106" y="13672"/>
                    <a:pt x="24398" y="13867"/>
                    <a:pt x="24594" y="14062"/>
                  </a:cubicBezTo>
                  <a:lnTo>
                    <a:pt x="29376" y="16697"/>
                  </a:lnTo>
                  <a:cubicBezTo>
                    <a:pt x="29376" y="16502"/>
                    <a:pt x="29180" y="16307"/>
                    <a:pt x="29180" y="16111"/>
                  </a:cubicBezTo>
                  <a:cubicBezTo>
                    <a:pt x="29083" y="16014"/>
                    <a:pt x="29083" y="15916"/>
                    <a:pt x="28985" y="15819"/>
                  </a:cubicBezTo>
                  <a:lnTo>
                    <a:pt x="28888" y="15428"/>
                  </a:lnTo>
                  <a:cubicBezTo>
                    <a:pt x="27424" y="11427"/>
                    <a:pt x="24886" y="8011"/>
                    <a:pt x="21568" y="5376"/>
                  </a:cubicBezTo>
                  <a:cubicBezTo>
                    <a:pt x="21471" y="5279"/>
                    <a:pt x="21275" y="5181"/>
                    <a:pt x="21178" y="5084"/>
                  </a:cubicBezTo>
                  <a:cubicBezTo>
                    <a:pt x="17469" y="2156"/>
                    <a:pt x="12980" y="399"/>
                    <a:pt x="8296" y="106"/>
                  </a:cubicBezTo>
                  <a:lnTo>
                    <a:pt x="7905" y="106"/>
                  </a:lnTo>
                  <a:cubicBezTo>
                    <a:pt x="7309" y="32"/>
                    <a:pt x="6712" y="0"/>
                    <a:pt x="6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9"/>
            <p:cNvSpPr/>
            <p:nvPr/>
          </p:nvSpPr>
          <p:spPr>
            <a:xfrm>
              <a:off x="8462576" y="2162428"/>
              <a:ext cx="26828" cy="155995"/>
            </a:xfrm>
            <a:custGeom>
              <a:avLst/>
              <a:gdLst/>
              <a:ahLst/>
              <a:cxnLst/>
              <a:rect l="l" t="t" r="r" b="b"/>
              <a:pathLst>
                <a:path w="4880" h="28888" extrusionOk="0">
                  <a:moveTo>
                    <a:pt x="4880" y="0"/>
                  </a:moveTo>
                  <a:cubicBezTo>
                    <a:pt x="4001" y="1074"/>
                    <a:pt x="3318" y="2245"/>
                    <a:pt x="2733" y="3416"/>
                  </a:cubicBezTo>
                  <a:cubicBezTo>
                    <a:pt x="1464" y="5856"/>
                    <a:pt x="683" y="8491"/>
                    <a:pt x="293" y="11223"/>
                  </a:cubicBezTo>
                  <a:cubicBezTo>
                    <a:pt x="98" y="12102"/>
                    <a:pt x="0" y="12980"/>
                    <a:pt x="0" y="13956"/>
                  </a:cubicBezTo>
                  <a:cubicBezTo>
                    <a:pt x="0" y="15322"/>
                    <a:pt x="98" y="16689"/>
                    <a:pt x="293" y="18055"/>
                  </a:cubicBezTo>
                  <a:cubicBezTo>
                    <a:pt x="586" y="20202"/>
                    <a:pt x="1171" y="22251"/>
                    <a:pt x="2049" y="24203"/>
                  </a:cubicBezTo>
                  <a:cubicBezTo>
                    <a:pt x="2635" y="25569"/>
                    <a:pt x="3416" y="26936"/>
                    <a:pt x="4196" y="28107"/>
                  </a:cubicBezTo>
                  <a:cubicBezTo>
                    <a:pt x="4294" y="28302"/>
                    <a:pt x="4392" y="28400"/>
                    <a:pt x="4489" y="28497"/>
                  </a:cubicBezTo>
                  <a:cubicBezTo>
                    <a:pt x="4587" y="28595"/>
                    <a:pt x="4684" y="28790"/>
                    <a:pt x="4782" y="28888"/>
                  </a:cubicBezTo>
                  <a:lnTo>
                    <a:pt x="4782" y="21959"/>
                  </a:lnTo>
                  <a:lnTo>
                    <a:pt x="4684" y="22349"/>
                  </a:lnTo>
                  <a:cubicBezTo>
                    <a:pt x="4099" y="20885"/>
                    <a:pt x="3611" y="19324"/>
                    <a:pt x="3416" y="17762"/>
                  </a:cubicBezTo>
                  <a:cubicBezTo>
                    <a:pt x="3221" y="16493"/>
                    <a:pt x="3123" y="15127"/>
                    <a:pt x="3123" y="13858"/>
                  </a:cubicBezTo>
                  <a:cubicBezTo>
                    <a:pt x="3123" y="13175"/>
                    <a:pt x="3221" y="12492"/>
                    <a:pt x="3318" y="11711"/>
                  </a:cubicBezTo>
                  <a:cubicBezTo>
                    <a:pt x="3611" y="9857"/>
                    <a:pt x="4099" y="8003"/>
                    <a:pt x="4880" y="6344"/>
                  </a:cubicBezTo>
                  <a:lnTo>
                    <a:pt x="48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9"/>
            <p:cNvSpPr/>
            <p:nvPr/>
          </p:nvSpPr>
          <p:spPr>
            <a:xfrm>
              <a:off x="8679570" y="2184563"/>
              <a:ext cx="30588" cy="79580"/>
            </a:xfrm>
            <a:custGeom>
              <a:avLst/>
              <a:gdLst/>
              <a:ahLst/>
              <a:cxnLst/>
              <a:rect l="l" t="t" r="r" b="b"/>
              <a:pathLst>
                <a:path w="5564" h="14737" extrusionOk="0">
                  <a:moveTo>
                    <a:pt x="2148" y="0"/>
                  </a:moveTo>
                  <a:lnTo>
                    <a:pt x="2148" y="0"/>
                  </a:lnTo>
                  <a:cubicBezTo>
                    <a:pt x="2636" y="2342"/>
                    <a:pt x="2245" y="4782"/>
                    <a:pt x="977" y="6929"/>
                  </a:cubicBezTo>
                  <a:cubicBezTo>
                    <a:pt x="684" y="7417"/>
                    <a:pt x="391" y="7808"/>
                    <a:pt x="1" y="8296"/>
                  </a:cubicBezTo>
                  <a:cubicBezTo>
                    <a:pt x="1074" y="10345"/>
                    <a:pt x="1953" y="12492"/>
                    <a:pt x="2636" y="14737"/>
                  </a:cubicBezTo>
                  <a:cubicBezTo>
                    <a:pt x="2929" y="14346"/>
                    <a:pt x="3124" y="14053"/>
                    <a:pt x="3319" y="13761"/>
                  </a:cubicBezTo>
                  <a:cubicBezTo>
                    <a:pt x="5271" y="10443"/>
                    <a:pt x="5564" y="6539"/>
                    <a:pt x="4295" y="2928"/>
                  </a:cubicBezTo>
                  <a:cubicBezTo>
                    <a:pt x="4197" y="2830"/>
                    <a:pt x="4100" y="2733"/>
                    <a:pt x="4100" y="2538"/>
                  </a:cubicBezTo>
                  <a:cubicBezTo>
                    <a:pt x="4002" y="2245"/>
                    <a:pt x="3807" y="1952"/>
                    <a:pt x="3709" y="1562"/>
                  </a:cubicBezTo>
                  <a:cubicBezTo>
                    <a:pt x="3514" y="1464"/>
                    <a:pt x="3417" y="1269"/>
                    <a:pt x="3319" y="1074"/>
                  </a:cubicBezTo>
                  <a:cubicBezTo>
                    <a:pt x="3221" y="879"/>
                    <a:pt x="3026" y="586"/>
                    <a:pt x="2831" y="391"/>
                  </a:cubicBez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9"/>
            <p:cNvSpPr/>
            <p:nvPr/>
          </p:nvSpPr>
          <p:spPr>
            <a:xfrm>
              <a:off x="8563304" y="2127646"/>
              <a:ext cx="25223" cy="7911"/>
            </a:xfrm>
            <a:custGeom>
              <a:avLst/>
              <a:gdLst/>
              <a:ahLst/>
              <a:cxnLst/>
              <a:rect l="l" t="t" r="r" b="b"/>
              <a:pathLst>
                <a:path w="4588" h="1465" extrusionOk="0">
                  <a:moveTo>
                    <a:pt x="3904" y="0"/>
                  </a:moveTo>
                  <a:cubicBezTo>
                    <a:pt x="3709" y="0"/>
                    <a:pt x="3416" y="0"/>
                    <a:pt x="3221" y="98"/>
                  </a:cubicBezTo>
                  <a:lnTo>
                    <a:pt x="3026" y="98"/>
                  </a:lnTo>
                  <a:cubicBezTo>
                    <a:pt x="2050" y="196"/>
                    <a:pt x="976" y="391"/>
                    <a:pt x="0" y="781"/>
                  </a:cubicBezTo>
                  <a:cubicBezTo>
                    <a:pt x="879" y="976"/>
                    <a:pt x="1659" y="1171"/>
                    <a:pt x="2440" y="1464"/>
                  </a:cubicBezTo>
                  <a:cubicBezTo>
                    <a:pt x="3123" y="1074"/>
                    <a:pt x="3904" y="684"/>
                    <a:pt x="4587" y="391"/>
                  </a:cubicBezTo>
                  <a:lnTo>
                    <a:pt x="3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9"/>
            <p:cNvSpPr/>
            <p:nvPr/>
          </p:nvSpPr>
          <p:spPr>
            <a:xfrm>
              <a:off x="8719220" y="2200374"/>
              <a:ext cx="82627" cy="86432"/>
            </a:xfrm>
            <a:custGeom>
              <a:avLst/>
              <a:gdLst/>
              <a:ahLst/>
              <a:cxnLst/>
              <a:rect l="l" t="t" r="r" b="b"/>
              <a:pathLst>
                <a:path w="15030" h="16006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050" y="5270"/>
                    <a:pt x="1953" y="10930"/>
                    <a:pt x="1" y="16005"/>
                  </a:cubicBezTo>
                  <a:lnTo>
                    <a:pt x="15030" y="7905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9"/>
            <p:cNvSpPr/>
            <p:nvPr/>
          </p:nvSpPr>
          <p:spPr>
            <a:xfrm>
              <a:off x="8596525" y="2142399"/>
              <a:ext cx="55800" cy="26357"/>
            </a:xfrm>
            <a:custGeom>
              <a:avLst/>
              <a:gdLst/>
              <a:ahLst/>
              <a:cxnLst/>
              <a:rect l="l" t="t" r="r" b="b"/>
              <a:pathLst>
                <a:path w="10150" h="4881" extrusionOk="0">
                  <a:moveTo>
                    <a:pt x="1757" y="1"/>
                  </a:moveTo>
                  <a:cubicBezTo>
                    <a:pt x="1171" y="99"/>
                    <a:pt x="586" y="196"/>
                    <a:pt x="0" y="391"/>
                  </a:cubicBezTo>
                  <a:cubicBezTo>
                    <a:pt x="2245" y="1660"/>
                    <a:pt x="4197" y="3221"/>
                    <a:pt x="6148" y="4881"/>
                  </a:cubicBezTo>
                  <a:cubicBezTo>
                    <a:pt x="7417" y="4490"/>
                    <a:pt x="8783" y="4197"/>
                    <a:pt x="10150" y="3905"/>
                  </a:cubicBezTo>
                  <a:lnTo>
                    <a:pt x="28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9"/>
            <p:cNvSpPr/>
            <p:nvPr/>
          </p:nvSpPr>
          <p:spPr>
            <a:xfrm>
              <a:off x="8500617" y="2258867"/>
              <a:ext cx="181346" cy="95391"/>
            </a:xfrm>
            <a:custGeom>
              <a:avLst/>
              <a:gdLst/>
              <a:ahLst/>
              <a:cxnLst/>
              <a:rect l="l" t="t" r="r" b="b"/>
              <a:pathLst>
                <a:path w="32987" h="17665" extrusionOk="0">
                  <a:moveTo>
                    <a:pt x="4099" y="1"/>
                  </a:moveTo>
                  <a:cubicBezTo>
                    <a:pt x="2342" y="1953"/>
                    <a:pt x="976" y="4197"/>
                    <a:pt x="293" y="6734"/>
                  </a:cubicBezTo>
                  <a:cubicBezTo>
                    <a:pt x="98" y="7418"/>
                    <a:pt x="0" y="8198"/>
                    <a:pt x="195" y="8979"/>
                  </a:cubicBezTo>
                  <a:cubicBezTo>
                    <a:pt x="488" y="9369"/>
                    <a:pt x="878" y="9857"/>
                    <a:pt x="1269" y="10345"/>
                  </a:cubicBezTo>
                  <a:cubicBezTo>
                    <a:pt x="5172" y="14932"/>
                    <a:pt x="10833" y="17567"/>
                    <a:pt x="16786" y="17665"/>
                  </a:cubicBezTo>
                  <a:lnTo>
                    <a:pt x="32791" y="8979"/>
                  </a:lnTo>
                  <a:cubicBezTo>
                    <a:pt x="32889" y="8296"/>
                    <a:pt x="32986" y="7613"/>
                    <a:pt x="32986" y="6930"/>
                  </a:cubicBezTo>
                  <a:lnTo>
                    <a:pt x="32986" y="6930"/>
                  </a:lnTo>
                  <a:cubicBezTo>
                    <a:pt x="30937" y="8101"/>
                    <a:pt x="28692" y="8882"/>
                    <a:pt x="26252" y="9174"/>
                  </a:cubicBezTo>
                  <a:cubicBezTo>
                    <a:pt x="25314" y="9282"/>
                    <a:pt x="24376" y="9335"/>
                    <a:pt x="23444" y="9335"/>
                  </a:cubicBezTo>
                  <a:cubicBezTo>
                    <a:pt x="15944" y="9335"/>
                    <a:pt x="8786" y="5903"/>
                    <a:pt x="4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9"/>
            <p:cNvSpPr/>
            <p:nvPr/>
          </p:nvSpPr>
          <p:spPr>
            <a:xfrm>
              <a:off x="8515084" y="2145909"/>
              <a:ext cx="48823" cy="85558"/>
            </a:xfrm>
            <a:custGeom>
              <a:avLst/>
              <a:gdLst/>
              <a:ahLst/>
              <a:cxnLst/>
              <a:rect l="l" t="t" r="r" b="b"/>
              <a:pathLst>
                <a:path w="8881" h="15844" extrusionOk="0">
                  <a:moveTo>
                    <a:pt x="5164" y="0"/>
                  </a:moveTo>
                  <a:cubicBezTo>
                    <a:pt x="4806" y="0"/>
                    <a:pt x="4450" y="12"/>
                    <a:pt x="4099" y="34"/>
                  </a:cubicBezTo>
                  <a:cubicBezTo>
                    <a:pt x="1464" y="2376"/>
                    <a:pt x="0" y="5694"/>
                    <a:pt x="98" y="9110"/>
                  </a:cubicBezTo>
                  <a:cubicBezTo>
                    <a:pt x="98" y="10769"/>
                    <a:pt x="390" y="12331"/>
                    <a:pt x="976" y="13892"/>
                  </a:cubicBezTo>
                  <a:cubicBezTo>
                    <a:pt x="1171" y="14575"/>
                    <a:pt x="1464" y="15161"/>
                    <a:pt x="1854" y="15844"/>
                  </a:cubicBezTo>
                  <a:cubicBezTo>
                    <a:pt x="3806" y="13892"/>
                    <a:pt x="5953" y="12135"/>
                    <a:pt x="8295" y="10574"/>
                  </a:cubicBezTo>
                  <a:cubicBezTo>
                    <a:pt x="8100" y="10184"/>
                    <a:pt x="7905" y="9891"/>
                    <a:pt x="7807" y="9500"/>
                  </a:cubicBezTo>
                  <a:cubicBezTo>
                    <a:pt x="6734" y="6670"/>
                    <a:pt x="7027" y="3547"/>
                    <a:pt x="8588" y="1010"/>
                  </a:cubicBezTo>
                  <a:lnTo>
                    <a:pt x="8881" y="522"/>
                  </a:lnTo>
                  <a:cubicBezTo>
                    <a:pt x="7670" y="144"/>
                    <a:pt x="6401" y="0"/>
                    <a:pt x="5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9"/>
            <p:cNvSpPr/>
            <p:nvPr/>
          </p:nvSpPr>
          <p:spPr>
            <a:xfrm>
              <a:off x="8570271" y="2155575"/>
              <a:ext cx="41314" cy="37951"/>
            </a:xfrm>
            <a:custGeom>
              <a:avLst/>
              <a:gdLst/>
              <a:ahLst/>
              <a:cxnLst/>
              <a:rect l="l" t="t" r="r" b="b"/>
              <a:pathLst>
                <a:path w="7515" h="7028" extrusionOk="0">
                  <a:moveTo>
                    <a:pt x="1854" y="1"/>
                  </a:moveTo>
                  <a:cubicBezTo>
                    <a:pt x="1562" y="294"/>
                    <a:pt x="1366" y="586"/>
                    <a:pt x="1171" y="879"/>
                  </a:cubicBezTo>
                  <a:cubicBezTo>
                    <a:pt x="98" y="2636"/>
                    <a:pt x="0" y="4783"/>
                    <a:pt x="683" y="6735"/>
                  </a:cubicBezTo>
                  <a:cubicBezTo>
                    <a:pt x="683" y="6832"/>
                    <a:pt x="781" y="6930"/>
                    <a:pt x="878" y="7027"/>
                  </a:cubicBezTo>
                  <a:cubicBezTo>
                    <a:pt x="3025" y="5759"/>
                    <a:pt x="5172" y="4588"/>
                    <a:pt x="7515" y="3709"/>
                  </a:cubicBezTo>
                  <a:cubicBezTo>
                    <a:pt x="5758" y="2245"/>
                    <a:pt x="3904" y="977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9"/>
            <p:cNvSpPr/>
            <p:nvPr/>
          </p:nvSpPr>
          <p:spPr>
            <a:xfrm>
              <a:off x="8583662" y="2187722"/>
              <a:ext cx="73507" cy="43168"/>
            </a:xfrm>
            <a:custGeom>
              <a:avLst/>
              <a:gdLst/>
              <a:ahLst/>
              <a:cxnLst/>
              <a:rect l="l" t="t" r="r" b="b"/>
              <a:pathLst>
                <a:path w="13371" h="7994" extrusionOk="0">
                  <a:moveTo>
                    <a:pt x="7711" y="1"/>
                  </a:moveTo>
                  <a:lnTo>
                    <a:pt x="6540" y="489"/>
                  </a:lnTo>
                  <a:cubicBezTo>
                    <a:pt x="4295" y="1367"/>
                    <a:pt x="2148" y="2538"/>
                    <a:pt x="1" y="3807"/>
                  </a:cubicBezTo>
                  <a:cubicBezTo>
                    <a:pt x="2317" y="6466"/>
                    <a:pt x="5612" y="7994"/>
                    <a:pt x="9027" y="7994"/>
                  </a:cubicBezTo>
                  <a:cubicBezTo>
                    <a:pt x="9497" y="7994"/>
                    <a:pt x="9970" y="7965"/>
                    <a:pt x="10443" y="7906"/>
                  </a:cubicBezTo>
                  <a:cubicBezTo>
                    <a:pt x="11419" y="7808"/>
                    <a:pt x="12395" y="7515"/>
                    <a:pt x="13371" y="7027"/>
                  </a:cubicBezTo>
                  <a:cubicBezTo>
                    <a:pt x="11712" y="4490"/>
                    <a:pt x="9760" y="2148"/>
                    <a:pt x="7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9"/>
            <p:cNvSpPr/>
            <p:nvPr/>
          </p:nvSpPr>
          <p:spPr>
            <a:xfrm>
              <a:off x="8488830" y="2076529"/>
              <a:ext cx="71896" cy="85903"/>
            </a:xfrm>
            <a:custGeom>
              <a:avLst/>
              <a:gdLst/>
              <a:ahLst/>
              <a:cxnLst/>
              <a:rect l="l" t="t" r="r" b="b"/>
              <a:pathLst>
                <a:path w="13078" h="15908" extrusionOk="0">
                  <a:moveTo>
                    <a:pt x="0" y="0"/>
                  </a:moveTo>
                  <a:lnTo>
                    <a:pt x="0" y="15907"/>
                  </a:lnTo>
                  <a:cubicBezTo>
                    <a:pt x="1854" y="13370"/>
                    <a:pt x="4294" y="11223"/>
                    <a:pt x="7027" y="9662"/>
                  </a:cubicBezTo>
                  <a:cubicBezTo>
                    <a:pt x="8881" y="8490"/>
                    <a:pt x="10930" y="7612"/>
                    <a:pt x="13077" y="7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9"/>
            <p:cNvSpPr/>
            <p:nvPr/>
          </p:nvSpPr>
          <p:spPr>
            <a:xfrm>
              <a:off x="8644208" y="2178763"/>
              <a:ext cx="32732" cy="34787"/>
            </a:xfrm>
            <a:custGeom>
              <a:avLst/>
              <a:gdLst/>
              <a:ahLst/>
              <a:cxnLst/>
              <a:rect l="l" t="t" r="r" b="b"/>
              <a:pathLst>
                <a:path w="5954" h="6442" extrusionOk="0">
                  <a:moveTo>
                    <a:pt x="4978" y="1"/>
                  </a:moveTo>
                  <a:cubicBezTo>
                    <a:pt x="3319" y="1"/>
                    <a:pt x="1660" y="196"/>
                    <a:pt x="1" y="684"/>
                  </a:cubicBezTo>
                  <a:cubicBezTo>
                    <a:pt x="1757" y="2441"/>
                    <a:pt x="3319" y="4392"/>
                    <a:pt x="4783" y="6442"/>
                  </a:cubicBezTo>
                  <a:cubicBezTo>
                    <a:pt x="4783" y="6442"/>
                    <a:pt x="4783" y="6344"/>
                    <a:pt x="4783" y="6344"/>
                  </a:cubicBezTo>
                  <a:cubicBezTo>
                    <a:pt x="5759" y="4588"/>
                    <a:pt x="5954" y="2441"/>
                    <a:pt x="5173" y="489"/>
                  </a:cubicBezTo>
                  <a:cubicBezTo>
                    <a:pt x="5173" y="294"/>
                    <a:pt x="5076" y="196"/>
                    <a:pt x="4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9"/>
            <p:cNvSpPr/>
            <p:nvPr/>
          </p:nvSpPr>
          <p:spPr>
            <a:xfrm>
              <a:off x="8534371" y="2217233"/>
              <a:ext cx="145398" cy="75465"/>
            </a:xfrm>
            <a:custGeom>
              <a:avLst/>
              <a:gdLst/>
              <a:ahLst/>
              <a:cxnLst/>
              <a:rect l="l" t="t" r="r" b="b"/>
              <a:pathLst>
                <a:path w="26448" h="13975" extrusionOk="0">
                  <a:moveTo>
                    <a:pt x="6441" y="1"/>
                  </a:moveTo>
                  <a:cubicBezTo>
                    <a:pt x="4197" y="1562"/>
                    <a:pt x="2050" y="3417"/>
                    <a:pt x="0" y="5368"/>
                  </a:cubicBezTo>
                  <a:cubicBezTo>
                    <a:pt x="4221" y="10820"/>
                    <a:pt x="10660" y="13974"/>
                    <a:pt x="17461" y="13974"/>
                  </a:cubicBezTo>
                  <a:cubicBezTo>
                    <a:pt x="18209" y="13974"/>
                    <a:pt x="18960" y="13936"/>
                    <a:pt x="19714" y="13859"/>
                  </a:cubicBezTo>
                  <a:cubicBezTo>
                    <a:pt x="22154" y="13469"/>
                    <a:pt x="24496" y="12590"/>
                    <a:pt x="26448" y="11224"/>
                  </a:cubicBezTo>
                  <a:cubicBezTo>
                    <a:pt x="25960" y="8784"/>
                    <a:pt x="25082" y="6442"/>
                    <a:pt x="23910" y="4197"/>
                  </a:cubicBezTo>
                  <a:cubicBezTo>
                    <a:pt x="22642" y="4881"/>
                    <a:pt x="21275" y="5368"/>
                    <a:pt x="19909" y="5564"/>
                  </a:cubicBezTo>
                  <a:cubicBezTo>
                    <a:pt x="19345" y="5628"/>
                    <a:pt x="18782" y="5659"/>
                    <a:pt x="18223" y="5659"/>
                  </a:cubicBezTo>
                  <a:cubicBezTo>
                    <a:pt x="13652" y="5659"/>
                    <a:pt x="9311" y="3566"/>
                    <a:pt x="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9"/>
            <p:cNvSpPr/>
            <p:nvPr/>
          </p:nvSpPr>
          <p:spPr>
            <a:xfrm>
              <a:off x="8488830" y="2174551"/>
              <a:ext cx="24145" cy="106456"/>
            </a:xfrm>
            <a:custGeom>
              <a:avLst/>
              <a:gdLst/>
              <a:ahLst/>
              <a:cxnLst/>
              <a:rect l="l" t="t" r="r" b="b"/>
              <a:pathLst>
                <a:path w="4392" h="19714" extrusionOk="0">
                  <a:moveTo>
                    <a:pt x="2245" y="0"/>
                  </a:moveTo>
                  <a:lnTo>
                    <a:pt x="2245" y="0"/>
                  </a:lnTo>
                  <a:cubicBezTo>
                    <a:pt x="1659" y="878"/>
                    <a:pt x="1171" y="1659"/>
                    <a:pt x="683" y="2635"/>
                  </a:cubicBezTo>
                  <a:cubicBezTo>
                    <a:pt x="390" y="3123"/>
                    <a:pt x="195" y="3611"/>
                    <a:pt x="0" y="4099"/>
                  </a:cubicBezTo>
                  <a:lnTo>
                    <a:pt x="0" y="19714"/>
                  </a:lnTo>
                  <a:cubicBezTo>
                    <a:pt x="1074" y="17176"/>
                    <a:pt x="2537" y="14932"/>
                    <a:pt x="4392" y="12882"/>
                  </a:cubicBezTo>
                  <a:cubicBezTo>
                    <a:pt x="3709" y="11809"/>
                    <a:pt x="3221" y="10735"/>
                    <a:pt x="2830" y="9564"/>
                  </a:cubicBezTo>
                  <a:cubicBezTo>
                    <a:pt x="1659" y="6539"/>
                    <a:pt x="1464" y="3221"/>
                    <a:pt x="22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>
              <a:off x="8698325" y="2278896"/>
              <a:ext cx="5371" cy="12123"/>
            </a:xfrm>
            <a:custGeom>
              <a:avLst/>
              <a:gdLst/>
              <a:ahLst/>
              <a:cxnLst/>
              <a:rect l="l" t="t" r="r" b="b"/>
              <a:pathLst>
                <a:path w="977" h="2245" extrusionOk="0">
                  <a:moveTo>
                    <a:pt x="976" y="0"/>
                  </a:moveTo>
                  <a:lnTo>
                    <a:pt x="976" y="0"/>
                  </a:lnTo>
                  <a:cubicBezTo>
                    <a:pt x="684" y="391"/>
                    <a:pt x="293" y="683"/>
                    <a:pt x="1" y="1074"/>
                  </a:cubicBezTo>
                  <a:cubicBezTo>
                    <a:pt x="1" y="1464"/>
                    <a:pt x="1" y="1854"/>
                    <a:pt x="98" y="2245"/>
                  </a:cubicBezTo>
                  <a:cubicBezTo>
                    <a:pt x="391" y="1562"/>
                    <a:pt x="684" y="781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>
              <a:off x="8488830" y="2318419"/>
              <a:ext cx="78334" cy="91174"/>
            </a:xfrm>
            <a:custGeom>
              <a:avLst/>
              <a:gdLst/>
              <a:ahLst/>
              <a:cxnLst/>
              <a:rect l="l" t="t" r="r" b="b"/>
              <a:pathLst>
                <a:path w="14249" h="16884" extrusionOk="0">
                  <a:moveTo>
                    <a:pt x="0" y="1"/>
                  </a:moveTo>
                  <a:lnTo>
                    <a:pt x="0" y="16884"/>
                  </a:lnTo>
                  <a:lnTo>
                    <a:pt x="14248" y="9174"/>
                  </a:lnTo>
                  <a:cubicBezTo>
                    <a:pt x="13663" y="9077"/>
                    <a:pt x="13175" y="8979"/>
                    <a:pt x="12687" y="8784"/>
                  </a:cubicBezTo>
                  <a:cubicBezTo>
                    <a:pt x="8100" y="7515"/>
                    <a:pt x="4099" y="4880"/>
                    <a:pt x="1074" y="1269"/>
                  </a:cubicBezTo>
                  <a:cubicBezTo>
                    <a:pt x="683" y="879"/>
                    <a:pt x="293" y="39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5" name="Google Shape;1075;p39"/>
          <p:cNvSpPr/>
          <p:nvPr/>
        </p:nvSpPr>
        <p:spPr>
          <a:xfrm>
            <a:off x="4373375" y="832700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9"/>
          <p:cNvSpPr/>
          <p:nvPr/>
        </p:nvSpPr>
        <p:spPr>
          <a:xfrm>
            <a:off x="3630025" y="-19300"/>
            <a:ext cx="339300" cy="5169300"/>
          </a:xfrm>
          <a:prstGeom prst="rect">
            <a:avLst/>
          </a:prstGeom>
          <a:solidFill>
            <a:srgbClr val="002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57"/>
          <p:cNvSpPr/>
          <p:nvPr/>
        </p:nvSpPr>
        <p:spPr>
          <a:xfrm>
            <a:off x="287650" y="419275"/>
            <a:ext cx="1092000" cy="55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57"/>
          <p:cNvSpPr txBox="1">
            <a:spLocks noGrp="1"/>
          </p:cNvSpPr>
          <p:nvPr>
            <p:ph type="title"/>
          </p:nvPr>
        </p:nvSpPr>
        <p:spPr>
          <a:xfrm>
            <a:off x="406400" y="126950"/>
            <a:ext cx="7857300" cy="64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1800" b="1">
                <a:latin typeface="Arial"/>
                <a:ea typeface="Arial"/>
                <a:cs typeface="Arial"/>
                <a:sym typeface="Arial"/>
              </a:rPr>
            </a:br>
            <a:r>
              <a:rPr lang="en" sz="1800" b="1">
                <a:latin typeface="Arial"/>
                <a:ea typeface="Arial"/>
                <a:cs typeface="Arial"/>
                <a:sym typeface="Arial"/>
              </a:rPr>
              <a:t>We’ve verified and predefined a collection of commercial Places with rich facilities data for last mile routing and navigation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8" name="Google Shape;1608;p57"/>
          <p:cNvSpPr txBox="1">
            <a:spLocks noGrp="1"/>
          </p:cNvSpPr>
          <p:nvPr>
            <p:ph type="body" idx="1"/>
          </p:nvPr>
        </p:nvSpPr>
        <p:spPr>
          <a:xfrm>
            <a:off x="406400" y="1499700"/>
            <a:ext cx="3025800" cy="239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10312" lvl="0" indent="-162051" algn="l" rtl="0"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76A5AF"/>
                </a:solidFill>
                <a:latin typeface="Arial"/>
                <a:ea typeface="Arial"/>
                <a:cs typeface="Arial"/>
                <a:sym typeface="Arial"/>
              </a:rPr>
              <a:t>Precise Location</a:t>
            </a:r>
            <a:endParaRPr sz="1400">
              <a:solidFill>
                <a:srgbClr val="76A5A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0312" lvl="0" indent="-162051" algn="l" rtl="0">
              <a:spcBef>
                <a:spcPts val="1000"/>
              </a:spcBef>
              <a:spcAft>
                <a:spcPts val="0"/>
              </a:spcAft>
              <a:buClr>
                <a:srgbClr val="B4A7D6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B4A7D6"/>
                </a:solidFill>
                <a:latin typeface="Arial"/>
                <a:ea typeface="Arial"/>
                <a:cs typeface="Arial"/>
                <a:sym typeface="Arial"/>
              </a:rPr>
              <a:t>Site Boundary (Geofence)</a:t>
            </a:r>
            <a:endParaRPr sz="1400">
              <a:solidFill>
                <a:srgbClr val="B4A7D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0312" lvl="0" indent="-162051" algn="l" rtl="0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Entry Gate and Preferred Path</a:t>
            </a:r>
            <a:endParaRPr sz="140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0312" lvl="0" indent="-162051" algn="l" rtl="0">
              <a:spcBef>
                <a:spcPts val="1000"/>
              </a:spcBef>
              <a:spcAft>
                <a:spcPts val="1000"/>
              </a:spcAft>
              <a:buClr>
                <a:srgbClr val="CC0000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Exit Gate and Preferred Path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9" name="Google Shape;1609;p57"/>
          <p:cNvSpPr/>
          <p:nvPr/>
        </p:nvSpPr>
        <p:spPr>
          <a:xfrm>
            <a:off x="3506750" y="1256275"/>
            <a:ext cx="1420200" cy="3481800"/>
          </a:xfrm>
          <a:prstGeom prst="rect">
            <a:avLst/>
          </a:prstGeom>
          <a:noFill/>
          <a:ln w="19050" cap="flat" cmpd="sng">
            <a:solidFill>
              <a:srgbClr val="D0D1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0" name="Google Shape;1610;p57"/>
          <p:cNvGrpSpPr/>
          <p:nvPr/>
        </p:nvGrpSpPr>
        <p:grpSpPr>
          <a:xfrm>
            <a:off x="3506747" y="1261842"/>
            <a:ext cx="1423363" cy="3470666"/>
            <a:chOff x="1031835" y="880406"/>
            <a:chExt cx="1723200" cy="3786044"/>
          </a:xfrm>
        </p:grpSpPr>
        <p:grpSp>
          <p:nvGrpSpPr>
            <p:cNvPr id="1611" name="Google Shape;1611;p57"/>
            <p:cNvGrpSpPr/>
            <p:nvPr/>
          </p:nvGrpSpPr>
          <p:grpSpPr>
            <a:xfrm>
              <a:off x="1031835" y="880406"/>
              <a:ext cx="1723200" cy="3786000"/>
              <a:chOff x="1031835" y="880406"/>
              <a:chExt cx="1723200" cy="3786000"/>
            </a:xfrm>
          </p:grpSpPr>
          <p:sp>
            <p:nvSpPr>
              <p:cNvPr id="1612" name="Google Shape;1612;p57"/>
              <p:cNvSpPr/>
              <p:nvPr/>
            </p:nvSpPr>
            <p:spPr>
              <a:xfrm>
                <a:off x="1031835" y="880406"/>
                <a:ext cx="1723200" cy="3786000"/>
              </a:xfrm>
              <a:prstGeom prst="roundRect">
                <a:avLst>
                  <a:gd name="adj" fmla="val 1969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613" name="Google Shape;1613;p57"/>
              <p:cNvPicPr preferRelativeResize="0"/>
              <p:nvPr/>
            </p:nvPicPr>
            <p:blipFill rotWithShape="1">
              <a:blip r:embed="rId3">
                <a:alphaModFix/>
              </a:blip>
              <a:srcRect l="12340" t="30167" r="23651"/>
              <a:stretch/>
            </p:blipFill>
            <p:spPr>
              <a:xfrm>
                <a:off x="1166501" y="1193312"/>
                <a:ext cx="1442706" cy="57959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14" name="Google Shape;1614;p57"/>
              <p:cNvSpPr txBox="1"/>
              <p:nvPr/>
            </p:nvSpPr>
            <p:spPr>
              <a:xfrm>
                <a:off x="1166561" y="993654"/>
                <a:ext cx="1442700" cy="13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1086D5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rPr>
                  <a:t>Product Co. Warehouse</a:t>
                </a:r>
                <a:endParaRPr sz="800">
                  <a:solidFill>
                    <a:srgbClr val="1086D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>
                  <a:solidFill>
                    <a:srgbClr val="1086D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endParaRPr>
              </a:p>
            </p:txBody>
          </p:sp>
          <p:sp>
            <p:nvSpPr>
              <p:cNvPr id="1615" name="Google Shape;1615;p57"/>
              <p:cNvSpPr txBox="1"/>
              <p:nvPr/>
            </p:nvSpPr>
            <p:spPr>
              <a:xfrm>
                <a:off x="1166561" y="1821539"/>
                <a:ext cx="1410300" cy="22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>
                    <a:latin typeface="Open Sans"/>
                    <a:ea typeface="Open Sans"/>
                    <a:cs typeface="Open Sans"/>
                    <a:sym typeface="Open Sans"/>
                  </a:rPr>
                  <a:t>6201 Warehouse Rd.</a:t>
                </a:r>
                <a:endParaRPr sz="600"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>
                    <a:latin typeface="Open Sans"/>
                    <a:ea typeface="Open Sans"/>
                    <a:cs typeface="Open Sans"/>
                    <a:sym typeface="Open Sans"/>
                  </a:rPr>
                  <a:t>Flemington, NJ 08822</a:t>
                </a:r>
                <a:endParaRPr sz="600"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">
                  <a:latin typeface="Open Sans SemiBold"/>
                  <a:ea typeface="Open Sans SemiBold"/>
                  <a:cs typeface="Open Sans SemiBold"/>
                  <a:sym typeface="Open Sans SemiBold"/>
                </a:endParaRPr>
              </a:p>
            </p:txBody>
          </p:sp>
        </p:grpSp>
        <p:sp>
          <p:nvSpPr>
            <p:cNvPr id="1616" name="Google Shape;1616;p57"/>
            <p:cNvSpPr/>
            <p:nvPr/>
          </p:nvSpPr>
          <p:spPr>
            <a:xfrm>
              <a:off x="1157519" y="2094250"/>
              <a:ext cx="1539300" cy="2572200"/>
            </a:xfrm>
            <a:prstGeom prst="roundRect">
              <a:avLst>
                <a:gd name="adj" fmla="val 0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57"/>
          <p:cNvSpPr/>
          <p:nvPr/>
        </p:nvSpPr>
        <p:spPr>
          <a:xfrm>
            <a:off x="3506750" y="1256275"/>
            <a:ext cx="1420200" cy="3481800"/>
          </a:xfrm>
          <a:prstGeom prst="rect">
            <a:avLst/>
          </a:prstGeom>
          <a:noFill/>
          <a:ln w="19050" cap="flat" cmpd="sng">
            <a:solidFill>
              <a:srgbClr val="D0D1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618" name="Google Shape;1618;p57"/>
          <p:cNvGraphicFramePr/>
          <p:nvPr/>
        </p:nvGraphicFramePr>
        <p:xfrm>
          <a:off x="3692375" y="2505488"/>
          <a:ext cx="904725" cy="935375"/>
        </p:xfrm>
        <a:graphic>
          <a:graphicData uri="http://schemas.openxmlformats.org/drawingml/2006/table">
            <a:tbl>
              <a:tblPr>
                <a:noFill/>
                <a:tableStyleId>{9D062E4A-31F2-4453-A180-B275394E5581}</a:tableStyleId>
              </a:tblPr>
              <a:tblGrid>
                <a:gridCol w="35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Mon</a:t>
                      </a:r>
                      <a:endParaRPr sz="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0" marT="18275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6a-4p</a:t>
                      </a:r>
                      <a:endParaRPr sz="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0" marT="18275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Tue</a:t>
                      </a:r>
                      <a:endParaRPr sz="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0" marT="18275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6a-4p</a:t>
                      </a:r>
                      <a:endParaRPr sz="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0" marT="18275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Wed</a:t>
                      </a:r>
                      <a:endParaRPr sz="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0" marT="18275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6a-4p</a:t>
                      </a:r>
                      <a:endParaRPr sz="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0" marT="18275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Thu</a:t>
                      </a:r>
                      <a:endParaRPr sz="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0" marT="18275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6a-4p</a:t>
                      </a:r>
                      <a:endParaRPr sz="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0" marT="18275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Fri</a:t>
                      </a:r>
                      <a:endParaRPr sz="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0" marT="18275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6a-4p</a:t>
                      </a:r>
                      <a:endParaRPr sz="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0" marT="18275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3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Sat</a:t>
                      </a:r>
                      <a:endParaRPr sz="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0" marT="18275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9a-2p</a:t>
                      </a:r>
                      <a:endParaRPr sz="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0" marT="18275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3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Sun</a:t>
                      </a:r>
                      <a:endParaRPr sz="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0" marT="18275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Closed</a:t>
                      </a:r>
                      <a:endParaRPr sz="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0" marT="18275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19" name="Google Shape;1619;p57"/>
          <p:cNvSpPr txBox="1"/>
          <p:nvPr/>
        </p:nvSpPr>
        <p:spPr>
          <a:xfrm>
            <a:off x="3617958" y="2410188"/>
            <a:ext cx="1479900" cy="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latin typeface="Open Sans"/>
                <a:ea typeface="Open Sans"/>
                <a:cs typeface="Open Sans"/>
                <a:sym typeface="Open Sans"/>
              </a:rPr>
              <a:t>Hours of Operation</a:t>
            </a:r>
            <a:endParaRPr sz="600" b="1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620" name="Google Shape;1620;p57"/>
          <p:cNvGrpSpPr/>
          <p:nvPr/>
        </p:nvGrpSpPr>
        <p:grpSpPr>
          <a:xfrm>
            <a:off x="3618045" y="3616287"/>
            <a:ext cx="1281572" cy="276508"/>
            <a:chOff x="1261525" y="3234000"/>
            <a:chExt cx="1364100" cy="261300"/>
          </a:xfrm>
        </p:grpSpPr>
        <p:sp>
          <p:nvSpPr>
            <p:cNvPr id="1621" name="Google Shape;1621;p57"/>
            <p:cNvSpPr txBox="1"/>
            <p:nvPr/>
          </p:nvSpPr>
          <p:spPr>
            <a:xfrm>
              <a:off x="1261525" y="3234000"/>
              <a:ext cx="1364100" cy="12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latin typeface="Open Sans"/>
                  <a:ea typeface="Open Sans"/>
                  <a:cs typeface="Open Sans"/>
                  <a:sym typeface="Open Sans"/>
                </a:rPr>
                <a:t>Contact Number</a:t>
              </a:r>
              <a:endParaRPr sz="600" b="1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22" name="Google Shape;1622;p57"/>
            <p:cNvSpPr txBox="1"/>
            <p:nvPr/>
          </p:nvSpPr>
          <p:spPr>
            <a:xfrm>
              <a:off x="1261530" y="3358800"/>
              <a:ext cx="1285200" cy="1365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75" tIns="18275" rIns="0" bIns="182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Open Sans"/>
                  <a:ea typeface="Open Sans"/>
                  <a:cs typeface="Open Sans"/>
                  <a:sym typeface="Open Sans"/>
                </a:rPr>
                <a:t>609-555-1212</a:t>
              </a:r>
              <a:endParaRPr sz="600"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grpSp>
        <p:nvGrpSpPr>
          <p:cNvPr id="1623" name="Google Shape;1623;p57"/>
          <p:cNvGrpSpPr/>
          <p:nvPr/>
        </p:nvGrpSpPr>
        <p:grpSpPr>
          <a:xfrm>
            <a:off x="3605914" y="3976895"/>
            <a:ext cx="1281572" cy="276500"/>
            <a:chOff x="1261525" y="3574775"/>
            <a:chExt cx="1364100" cy="261292"/>
          </a:xfrm>
        </p:grpSpPr>
        <p:sp>
          <p:nvSpPr>
            <p:cNvPr id="1624" name="Google Shape;1624;p57"/>
            <p:cNvSpPr txBox="1"/>
            <p:nvPr/>
          </p:nvSpPr>
          <p:spPr>
            <a:xfrm>
              <a:off x="1261525" y="3574775"/>
              <a:ext cx="1364100" cy="12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latin typeface="Open Sans"/>
                  <a:ea typeface="Open Sans"/>
                  <a:cs typeface="Open Sans"/>
                  <a:sym typeface="Open Sans"/>
                </a:rPr>
                <a:t>Avg. Dwell Time (min.)</a:t>
              </a:r>
              <a:endParaRPr sz="600" b="1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25" name="Google Shape;1625;p57"/>
            <p:cNvSpPr txBox="1"/>
            <p:nvPr/>
          </p:nvSpPr>
          <p:spPr>
            <a:xfrm>
              <a:off x="1261537" y="3699567"/>
              <a:ext cx="1298100" cy="1365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75" tIns="18275" rIns="0" bIns="1827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Open Sans"/>
                  <a:ea typeface="Open Sans"/>
                  <a:cs typeface="Open Sans"/>
                  <a:sym typeface="Open Sans"/>
                </a:rPr>
                <a:t>65</a:t>
              </a:r>
              <a:endParaRPr sz="600"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grpSp>
        <p:nvGrpSpPr>
          <p:cNvPr id="1626" name="Google Shape;1626;p57"/>
          <p:cNvGrpSpPr/>
          <p:nvPr/>
        </p:nvGrpSpPr>
        <p:grpSpPr>
          <a:xfrm>
            <a:off x="3617907" y="4337503"/>
            <a:ext cx="1479804" cy="137778"/>
            <a:chOff x="1261525" y="3915550"/>
            <a:chExt cx="1364000" cy="130200"/>
          </a:xfrm>
        </p:grpSpPr>
        <p:sp>
          <p:nvSpPr>
            <p:cNvPr id="1627" name="Google Shape;1627;p57"/>
            <p:cNvSpPr txBox="1"/>
            <p:nvPr/>
          </p:nvSpPr>
          <p:spPr>
            <a:xfrm>
              <a:off x="1461225" y="3920950"/>
              <a:ext cx="1164300" cy="12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latin typeface="Open Sans"/>
                  <a:ea typeface="Open Sans"/>
                  <a:cs typeface="Open Sans"/>
                  <a:sym typeface="Open Sans"/>
                </a:rPr>
                <a:t>Overnight Parking</a:t>
              </a:r>
              <a:endParaRPr sz="600" b="1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28" name="Google Shape;1628;p57"/>
            <p:cNvSpPr txBox="1"/>
            <p:nvPr/>
          </p:nvSpPr>
          <p:spPr>
            <a:xfrm>
              <a:off x="1261525" y="3915550"/>
              <a:ext cx="141300" cy="124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75" tIns="18275" rIns="0" bIns="1827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FF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X</a:t>
              </a:r>
              <a:endParaRPr sz="600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grpSp>
        <p:nvGrpSpPr>
          <p:cNvPr id="1629" name="Google Shape;1629;p57"/>
          <p:cNvGrpSpPr/>
          <p:nvPr/>
        </p:nvGrpSpPr>
        <p:grpSpPr>
          <a:xfrm>
            <a:off x="3663608" y="4559382"/>
            <a:ext cx="1433912" cy="132063"/>
            <a:chOff x="1303650" y="4212900"/>
            <a:chExt cx="1321700" cy="124800"/>
          </a:xfrm>
        </p:grpSpPr>
        <p:sp>
          <p:nvSpPr>
            <p:cNvPr id="1630" name="Google Shape;1630;p57"/>
            <p:cNvSpPr txBox="1"/>
            <p:nvPr/>
          </p:nvSpPr>
          <p:spPr>
            <a:xfrm>
              <a:off x="1429550" y="4212900"/>
              <a:ext cx="1195800" cy="12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latin typeface="Open Sans"/>
                  <a:ea typeface="Open Sans"/>
                  <a:cs typeface="Open Sans"/>
                  <a:sym typeface="Open Sans"/>
                </a:rPr>
                <a:t>More </a:t>
              </a:r>
              <a:endParaRPr sz="600" b="1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31" name="Google Shape;1631;p57"/>
            <p:cNvSpPr/>
            <p:nvPr/>
          </p:nvSpPr>
          <p:spPr>
            <a:xfrm rot="10800000">
              <a:off x="1303650" y="4243100"/>
              <a:ext cx="49800" cy="42900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32" name="Google Shape;1632;p57"/>
          <p:cNvPicPr preferRelativeResize="0"/>
          <p:nvPr/>
        </p:nvPicPr>
        <p:blipFill rotWithShape="1">
          <a:blip r:embed="rId4">
            <a:alphaModFix/>
          </a:blip>
          <a:srcRect t="4558" b="1650"/>
          <a:stretch/>
        </p:blipFill>
        <p:spPr>
          <a:xfrm>
            <a:off x="4926950" y="1264938"/>
            <a:ext cx="3528775" cy="3464475"/>
          </a:xfrm>
          <a:prstGeom prst="rect">
            <a:avLst/>
          </a:prstGeom>
          <a:noFill/>
          <a:ln w="19050" cap="flat" cmpd="sng">
            <a:solidFill>
              <a:srgbClr val="D0D1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33" name="Google Shape;1633;p57"/>
          <p:cNvSpPr/>
          <p:nvPr/>
        </p:nvSpPr>
        <p:spPr>
          <a:xfrm>
            <a:off x="406400" y="1015100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57"/>
          <p:cNvSpPr/>
          <p:nvPr/>
        </p:nvSpPr>
        <p:spPr>
          <a:xfrm>
            <a:off x="1938725" y="3360900"/>
            <a:ext cx="1092000" cy="695400"/>
          </a:xfrm>
          <a:prstGeom prst="wedgeRectCallout">
            <a:avLst>
              <a:gd name="adj1" fmla="val 104627"/>
              <a:gd name="adj2" fmla="val -25956"/>
            </a:avLst>
          </a:prstGeom>
          <a:solidFill>
            <a:srgbClr val="FFBE00"/>
          </a:solidFill>
          <a:ln w="19050" cap="flat" cmpd="sng">
            <a:solidFill>
              <a:srgbClr val="D0D1D8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294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/>
            </a:r>
            <a:br>
              <a:rPr lang="en" sz="1200">
                <a:solidFill>
                  <a:schemeClr val="dk1"/>
                </a:solidFill>
              </a:rPr>
            </a:br>
            <a:r>
              <a:rPr lang="en" sz="1200" b="1">
                <a:solidFill>
                  <a:schemeClr val="dk1"/>
                </a:solidFill>
              </a:rPr>
              <a:t>Actionable Attributes</a:t>
            </a:r>
            <a:endParaRPr sz="900" b="1">
              <a:solidFill>
                <a:srgbClr val="363545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58"/>
          <p:cNvSpPr/>
          <p:nvPr/>
        </p:nvSpPr>
        <p:spPr>
          <a:xfrm>
            <a:off x="501875" y="2950550"/>
            <a:ext cx="5701500" cy="1654500"/>
          </a:xfrm>
          <a:prstGeom prst="rect">
            <a:avLst/>
          </a:prstGeom>
          <a:noFill/>
          <a:ln w="28575" cap="flat" cmpd="sng">
            <a:solidFill>
              <a:srgbClr val="F1F1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40" name="Google Shape;1640;p58"/>
          <p:cNvCxnSpPr>
            <a:stCxn id="1641" idx="6"/>
          </p:cNvCxnSpPr>
          <p:nvPr/>
        </p:nvCxnSpPr>
        <p:spPr>
          <a:xfrm>
            <a:off x="796100" y="2476225"/>
            <a:ext cx="5202300" cy="0"/>
          </a:xfrm>
          <a:prstGeom prst="straightConnector1">
            <a:avLst/>
          </a:prstGeom>
          <a:noFill/>
          <a:ln w="38100" cap="flat" cmpd="sng">
            <a:solidFill>
              <a:srgbClr val="D0D1D8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642" name="Google Shape;1642;p58"/>
          <p:cNvPicPr preferRelativeResize="0"/>
          <p:nvPr/>
        </p:nvPicPr>
        <p:blipFill rotWithShape="1">
          <a:blip r:embed="rId3">
            <a:alphaModFix/>
          </a:blip>
          <a:srcRect l="16370" t="15036" r="26765" b="11472"/>
          <a:stretch/>
        </p:blipFill>
        <p:spPr>
          <a:xfrm>
            <a:off x="6610025" y="1396575"/>
            <a:ext cx="2533977" cy="1825475"/>
          </a:xfrm>
          <a:prstGeom prst="rect">
            <a:avLst/>
          </a:prstGeom>
          <a:noFill/>
          <a:ln w="19050" cap="flat" cmpd="sng">
            <a:solidFill>
              <a:srgbClr val="D0D1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43" name="Google Shape;1643;p58"/>
          <p:cNvSpPr/>
          <p:nvPr/>
        </p:nvSpPr>
        <p:spPr>
          <a:xfrm>
            <a:off x="7162233" y="1696485"/>
            <a:ext cx="1559628" cy="1338387"/>
          </a:xfrm>
          <a:custGeom>
            <a:avLst/>
            <a:gdLst/>
            <a:ahLst/>
            <a:cxnLst/>
            <a:rect l="l" t="t" r="r" b="b"/>
            <a:pathLst>
              <a:path w="96051" h="82413" extrusionOk="0">
                <a:moveTo>
                  <a:pt x="5845" y="82413"/>
                </a:moveTo>
                <a:lnTo>
                  <a:pt x="0" y="26302"/>
                </a:lnTo>
                <a:lnTo>
                  <a:pt x="15392" y="24549"/>
                </a:lnTo>
                <a:lnTo>
                  <a:pt x="13248" y="5455"/>
                </a:lnTo>
                <a:lnTo>
                  <a:pt x="67801" y="0"/>
                </a:lnTo>
                <a:lnTo>
                  <a:pt x="86115" y="13638"/>
                </a:lnTo>
                <a:lnTo>
                  <a:pt x="96051" y="32731"/>
                </a:lnTo>
                <a:lnTo>
                  <a:pt x="93323" y="56111"/>
                </a:lnTo>
                <a:lnTo>
                  <a:pt x="81439" y="59033"/>
                </a:lnTo>
                <a:lnTo>
                  <a:pt x="86504" y="74815"/>
                </a:lnTo>
                <a:close/>
              </a:path>
            </a:pathLst>
          </a:custGeom>
          <a:solidFill>
            <a:srgbClr val="9A87FF">
              <a:alpha val="41340"/>
            </a:srgbClr>
          </a:solidFill>
          <a:ln w="28575" cap="flat" cmpd="sng">
            <a:solidFill>
              <a:srgbClr val="B4A7D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4" name="Google Shape;1644;p58"/>
          <p:cNvSpPr txBox="1"/>
          <p:nvPr/>
        </p:nvSpPr>
        <p:spPr>
          <a:xfrm>
            <a:off x="7453025" y="2174722"/>
            <a:ext cx="9780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</a:rPr>
              <a:t>Shipper</a:t>
            </a:r>
            <a:endParaRPr sz="10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</a:rPr>
              <a:t>Warehouse</a:t>
            </a:r>
            <a:endParaRPr sz="1000" b="1">
              <a:solidFill>
                <a:srgbClr val="FFFFFF"/>
              </a:solidFill>
            </a:endParaRPr>
          </a:p>
        </p:txBody>
      </p:sp>
      <p:pic>
        <p:nvPicPr>
          <p:cNvPr id="1645" name="Google Shape;164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0092" y="1991475"/>
            <a:ext cx="236935" cy="282177"/>
          </a:xfrm>
          <a:prstGeom prst="rect">
            <a:avLst/>
          </a:prstGeom>
          <a:noFill/>
          <a:ln>
            <a:noFill/>
          </a:ln>
          <a:effectLst>
            <a:outerShdw blurRad="71438" dist="9525" dir="5760000" algn="bl" rotWithShape="0">
              <a:srgbClr val="FFFFFF"/>
            </a:outerShdw>
          </a:effectLst>
        </p:spPr>
      </p:pic>
      <p:sp>
        <p:nvSpPr>
          <p:cNvPr id="1641" name="Google Shape;1641;p58"/>
          <p:cNvSpPr/>
          <p:nvPr/>
        </p:nvSpPr>
        <p:spPr>
          <a:xfrm>
            <a:off x="605600" y="2380975"/>
            <a:ext cx="190500" cy="1905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00A6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6" name="Google Shape;1646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99275" y="2669263"/>
            <a:ext cx="282175" cy="28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7" name="Google Shape;1647;p58"/>
          <p:cNvSpPr txBox="1"/>
          <p:nvPr/>
        </p:nvSpPr>
        <p:spPr>
          <a:xfrm>
            <a:off x="679025" y="3643600"/>
            <a:ext cx="1454400" cy="7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9DDD"/>
                </a:solidFill>
              </a:rPr>
              <a:t>DRIVER</a:t>
            </a:r>
            <a:br>
              <a:rPr lang="en" sz="1500">
                <a:solidFill>
                  <a:srgbClr val="009DDD"/>
                </a:solidFill>
              </a:rPr>
            </a:br>
            <a:r>
              <a:rPr lang="en" sz="1000" i="1">
                <a:solidFill>
                  <a:srgbClr val="6E737F"/>
                </a:solidFill>
              </a:rPr>
              <a:t>“I’m not going to make the pickup in time </a:t>
            </a:r>
            <a:br>
              <a:rPr lang="en" sz="1000" i="1">
                <a:solidFill>
                  <a:srgbClr val="6E737F"/>
                </a:solidFill>
              </a:rPr>
            </a:br>
            <a:r>
              <a:rPr lang="en" sz="1000" i="1">
                <a:solidFill>
                  <a:srgbClr val="6E737F"/>
                </a:solidFill>
              </a:rPr>
              <a:t>before they close.”</a:t>
            </a:r>
            <a:endParaRPr sz="1000" i="1">
              <a:solidFill>
                <a:srgbClr val="6E737F"/>
              </a:solidFill>
            </a:endParaRPr>
          </a:p>
        </p:txBody>
      </p:sp>
      <p:sp>
        <p:nvSpPr>
          <p:cNvPr id="1648" name="Google Shape;1648;p58"/>
          <p:cNvSpPr txBox="1"/>
          <p:nvPr/>
        </p:nvSpPr>
        <p:spPr>
          <a:xfrm>
            <a:off x="2497775" y="3643600"/>
            <a:ext cx="17091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9DDD"/>
                </a:solidFill>
              </a:rPr>
              <a:t>DISPATCHER</a:t>
            </a:r>
            <a:br>
              <a:rPr lang="en" sz="1500">
                <a:solidFill>
                  <a:srgbClr val="009DDD"/>
                </a:solidFill>
              </a:rPr>
            </a:br>
            <a:r>
              <a:rPr lang="en" sz="1000" i="1">
                <a:solidFill>
                  <a:srgbClr val="6E737F"/>
                </a:solidFill>
              </a:rPr>
              <a:t>“Okay, I’ll inform </a:t>
            </a:r>
            <a:br>
              <a:rPr lang="en" sz="1000" i="1">
                <a:solidFill>
                  <a:srgbClr val="6E737F"/>
                </a:solidFill>
              </a:rPr>
            </a:br>
            <a:r>
              <a:rPr lang="en" sz="1000" i="1">
                <a:solidFill>
                  <a:srgbClr val="6E737F"/>
                </a:solidFill>
              </a:rPr>
              <a:t>the shipper and reschedule the pickup.”</a:t>
            </a:r>
            <a:endParaRPr sz="1000" i="1">
              <a:solidFill>
                <a:srgbClr val="6E737F"/>
              </a:solidFill>
            </a:endParaRPr>
          </a:p>
        </p:txBody>
      </p:sp>
      <p:sp>
        <p:nvSpPr>
          <p:cNvPr id="1649" name="Google Shape;1649;p58"/>
          <p:cNvSpPr txBox="1"/>
          <p:nvPr/>
        </p:nvSpPr>
        <p:spPr>
          <a:xfrm>
            <a:off x="4611738" y="3642450"/>
            <a:ext cx="13659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9DDD"/>
                </a:solidFill>
              </a:rPr>
              <a:t>SHIPPER</a:t>
            </a:r>
            <a:br>
              <a:rPr lang="en" sz="1500">
                <a:solidFill>
                  <a:srgbClr val="009DDD"/>
                </a:solidFill>
              </a:rPr>
            </a:br>
            <a:r>
              <a:rPr lang="en" sz="900" i="1">
                <a:solidFill>
                  <a:srgbClr val="6E737F"/>
                </a:solidFill>
              </a:rPr>
              <a:t>“</a:t>
            </a:r>
            <a:r>
              <a:rPr lang="en" sz="1000" i="1">
                <a:solidFill>
                  <a:srgbClr val="6E737F"/>
                </a:solidFill>
              </a:rPr>
              <a:t>Let’s reschedule pickup for tomorrow morning.”</a:t>
            </a:r>
            <a:endParaRPr sz="1000" i="1">
              <a:solidFill>
                <a:srgbClr val="6E737F"/>
              </a:solidFill>
            </a:endParaRPr>
          </a:p>
        </p:txBody>
      </p:sp>
      <p:grpSp>
        <p:nvGrpSpPr>
          <p:cNvPr id="1650" name="Google Shape;1650;p58"/>
          <p:cNvGrpSpPr/>
          <p:nvPr/>
        </p:nvGrpSpPr>
        <p:grpSpPr>
          <a:xfrm>
            <a:off x="3051407" y="3126534"/>
            <a:ext cx="553865" cy="553693"/>
            <a:chOff x="1269175" y="335150"/>
            <a:chExt cx="5012350" cy="5010800"/>
          </a:xfrm>
        </p:grpSpPr>
        <p:sp>
          <p:nvSpPr>
            <p:cNvPr id="1651" name="Google Shape;1651;p58"/>
            <p:cNvSpPr/>
            <p:nvPr/>
          </p:nvSpPr>
          <p:spPr>
            <a:xfrm>
              <a:off x="1269175" y="335150"/>
              <a:ext cx="5012350" cy="5010800"/>
            </a:xfrm>
            <a:custGeom>
              <a:avLst/>
              <a:gdLst/>
              <a:ahLst/>
              <a:cxnLst/>
              <a:rect l="l" t="t" r="r" b="b"/>
              <a:pathLst>
                <a:path w="200494" h="200432" extrusionOk="0">
                  <a:moveTo>
                    <a:pt x="100247" y="1"/>
                  </a:moveTo>
                  <a:cubicBezTo>
                    <a:pt x="44855" y="1"/>
                    <a:pt x="0" y="44856"/>
                    <a:pt x="0" y="100247"/>
                  </a:cubicBezTo>
                  <a:cubicBezTo>
                    <a:pt x="0" y="155577"/>
                    <a:pt x="44855" y="200432"/>
                    <a:pt x="100247" y="200432"/>
                  </a:cubicBezTo>
                  <a:cubicBezTo>
                    <a:pt x="155576" y="200432"/>
                    <a:pt x="200493" y="155577"/>
                    <a:pt x="200493" y="100247"/>
                  </a:cubicBezTo>
                  <a:cubicBezTo>
                    <a:pt x="200493" y="44856"/>
                    <a:pt x="155576" y="1"/>
                    <a:pt x="100247" y="1"/>
                  </a:cubicBezTo>
                  <a:close/>
                </a:path>
              </a:pathLst>
            </a:custGeom>
            <a:solidFill>
              <a:srgbClr val="B8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8"/>
            <p:cNvSpPr/>
            <p:nvPr/>
          </p:nvSpPr>
          <p:spPr>
            <a:xfrm>
              <a:off x="3089875" y="2205150"/>
              <a:ext cx="622325" cy="1178400"/>
            </a:xfrm>
            <a:custGeom>
              <a:avLst/>
              <a:gdLst/>
              <a:ahLst/>
              <a:cxnLst/>
              <a:rect l="l" t="t" r="r" b="b"/>
              <a:pathLst>
                <a:path w="24893" h="47136" extrusionOk="0">
                  <a:moveTo>
                    <a:pt x="1541" y="22243"/>
                  </a:moveTo>
                  <a:cubicBezTo>
                    <a:pt x="0" y="34812"/>
                    <a:pt x="3636" y="45595"/>
                    <a:pt x="9612" y="46334"/>
                  </a:cubicBezTo>
                  <a:cubicBezTo>
                    <a:pt x="15650" y="47135"/>
                    <a:pt x="21812" y="37523"/>
                    <a:pt x="23352" y="24893"/>
                  </a:cubicBezTo>
                  <a:cubicBezTo>
                    <a:pt x="24893" y="12323"/>
                    <a:pt x="21319" y="1541"/>
                    <a:pt x="15281" y="740"/>
                  </a:cubicBezTo>
                  <a:cubicBezTo>
                    <a:pt x="9242" y="0"/>
                    <a:pt x="3143" y="9612"/>
                    <a:pt x="1541" y="22243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8"/>
            <p:cNvSpPr/>
            <p:nvPr/>
          </p:nvSpPr>
          <p:spPr>
            <a:xfrm>
              <a:off x="3838475" y="2205150"/>
              <a:ext cx="622350" cy="1178400"/>
            </a:xfrm>
            <a:custGeom>
              <a:avLst/>
              <a:gdLst/>
              <a:ahLst/>
              <a:cxnLst/>
              <a:rect l="l" t="t" r="r" b="b"/>
              <a:pathLst>
                <a:path w="24894" h="47136" extrusionOk="0">
                  <a:moveTo>
                    <a:pt x="23353" y="22243"/>
                  </a:moveTo>
                  <a:cubicBezTo>
                    <a:pt x="24893" y="34812"/>
                    <a:pt x="21258" y="45595"/>
                    <a:pt x="15281" y="46334"/>
                  </a:cubicBezTo>
                  <a:cubicBezTo>
                    <a:pt x="9243" y="47135"/>
                    <a:pt x="3082" y="37523"/>
                    <a:pt x="1541" y="24893"/>
                  </a:cubicBezTo>
                  <a:cubicBezTo>
                    <a:pt x="1" y="12323"/>
                    <a:pt x="3574" y="1541"/>
                    <a:pt x="9613" y="740"/>
                  </a:cubicBezTo>
                  <a:cubicBezTo>
                    <a:pt x="15651" y="0"/>
                    <a:pt x="21751" y="9612"/>
                    <a:pt x="23353" y="22243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8"/>
            <p:cNvSpPr/>
            <p:nvPr/>
          </p:nvSpPr>
          <p:spPr>
            <a:xfrm>
              <a:off x="2170275" y="2534775"/>
              <a:ext cx="3208600" cy="2410700"/>
            </a:xfrm>
            <a:custGeom>
              <a:avLst/>
              <a:gdLst/>
              <a:ahLst/>
              <a:cxnLst/>
              <a:rect l="l" t="t" r="r" b="b"/>
              <a:pathLst>
                <a:path w="128344" h="96428" extrusionOk="0">
                  <a:moveTo>
                    <a:pt x="49847" y="1"/>
                  </a:moveTo>
                  <a:lnTo>
                    <a:pt x="58164" y="555"/>
                  </a:lnTo>
                  <a:lnTo>
                    <a:pt x="58164" y="555"/>
                  </a:lnTo>
                  <a:cubicBezTo>
                    <a:pt x="65065" y="555"/>
                    <a:pt x="71658" y="432"/>
                    <a:pt x="78559" y="1"/>
                  </a:cubicBezTo>
                  <a:lnTo>
                    <a:pt x="79976" y="10907"/>
                  </a:lnTo>
                  <a:cubicBezTo>
                    <a:pt x="80777" y="16513"/>
                    <a:pt x="82441" y="20395"/>
                    <a:pt x="88355" y="21135"/>
                  </a:cubicBezTo>
                  <a:cubicBezTo>
                    <a:pt x="103266" y="23106"/>
                    <a:pt x="112508" y="25571"/>
                    <a:pt x="119101" y="35244"/>
                  </a:cubicBezTo>
                  <a:cubicBezTo>
                    <a:pt x="124153" y="42699"/>
                    <a:pt x="128343" y="53975"/>
                    <a:pt x="127111" y="62971"/>
                  </a:cubicBezTo>
                  <a:cubicBezTo>
                    <a:pt x="125386" y="75355"/>
                    <a:pt x="117622" y="80284"/>
                    <a:pt x="106778" y="84043"/>
                  </a:cubicBezTo>
                  <a:cubicBezTo>
                    <a:pt x="105916" y="84351"/>
                    <a:pt x="105115" y="84597"/>
                    <a:pt x="104252" y="84905"/>
                  </a:cubicBezTo>
                  <a:cubicBezTo>
                    <a:pt x="93100" y="96427"/>
                    <a:pt x="35306" y="96365"/>
                    <a:pt x="24153" y="84905"/>
                  </a:cubicBezTo>
                  <a:cubicBezTo>
                    <a:pt x="23291" y="84597"/>
                    <a:pt x="22428" y="84351"/>
                    <a:pt x="21566" y="84043"/>
                  </a:cubicBezTo>
                  <a:cubicBezTo>
                    <a:pt x="10722" y="80284"/>
                    <a:pt x="2958" y="75355"/>
                    <a:pt x="1233" y="62971"/>
                  </a:cubicBezTo>
                  <a:cubicBezTo>
                    <a:pt x="1" y="53975"/>
                    <a:pt x="4252" y="42699"/>
                    <a:pt x="9243" y="35244"/>
                  </a:cubicBezTo>
                  <a:cubicBezTo>
                    <a:pt x="15836" y="25571"/>
                    <a:pt x="25078" y="23106"/>
                    <a:pt x="40050" y="21135"/>
                  </a:cubicBezTo>
                  <a:cubicBezTo>
                    <a:pt x="45965" y="20395"/>
                    <a:pt x="47628" y="16513"/>
                    <a:pt x="48368" y="10907"/>
                  </a:cubicBezTo>
                  <a:lnTo>
                    <a:pt x="49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8"/>
            <p:cNvSpPr/>
            <p:nvPr/>
          </p:nvSpPr>
          <p:spPr>
            <a:xfrm>
              <a:off x="2982050" y="871200"/>
              <a:ext cx="1611225" cy="2045625"/>
            </a:xfrm>
            <a:custGeom>
              <a:avLst/>
              <a:gdLst/>
              <a:ahLst/>
              <a:cxnLst/>
              <a:rect l="l" t="t" r="r" b="b"/>
              <a:pathLst>
                <a:path w="64449" h="81825" extrusionOk="0">
                  <a:moveTo>
                    <a:pt x="9612" y="56994"/>
                  </a:moveTo>
                  <a:cubicBezTo>
                    <a:pt x="11892" y="63586"/>
                    <a:pt x="15958" y="69440"/>
                    <a:pt x="21257" y="73938"/>
                  </a:cubicBezTo>
                  <a:cubicBezTo>
                    <a:pt x="30499" y="81824"/>
                    <a:pt x="33457" y="81763"/>
                    <a:pt x="42699" y="73876"/>
                  </a:cubicBezTo>
                  <a:cubicBezTo>
                    <a:pt x="48059" y="69255"/>
                    <a:pt x="52126" y="63278"/>
                    <a:pt x="54467" y="56562"/>
                  </a:cubicBezTo>
                  <a:cubicBezTo>
                    <a:pt x="55022" y="57425"/>
                    <a:pt x="56131" y="56994"/>
                    <a:pt x="57117" y="56254"/>
                  </a:cubicBezTo>
                  <a:cubicBezTo>
                    <a:pt x="58164" y="55453"/>
                    <a:pt x="58965" y="54344"/>
                    <a:pt x="59520" y="53112"/>
                  </a:cubicBezTo>
                  <a:cubicBezTo>
                    <a:pt x="61245" y="49662"/>
                    <a:pt x="61984" y="44856"/>
                    <a:pt x="60259" y="42638"/>
                  </a:cubicBezTo>
                  <a:cubicBezTo>
                    <a:pt x="59705" y="41898"/>
                    <a:pt x="58904" y="41528"/>
                    <a:pt x="58041" y="41528"/>
                  </a:cubicBezTo>
                  <a:cubicBezTo>
                    <a:pt x="58719" y="38694"/>
                    <a:pt x="59520" y="35983"/>
                    <a:pt x="60382" y="32718"/>
                  </a:cubicBezTo>
                  <a:cubicBezTo>
                    <a:pt x="64449" y="16328"/>
                    <a:pt x="50401" y="2342"/>
                    <a:pt x="31732" y="0"/>
                  </a:cubicBezTo>
                  <a:cubicBezTo>
                    <a:pt x="13987" y="1787"/>
                    <a:pt x="0" y="16451"/>
                    <a:pt x="3512" y="32718"/>
                  </a:cubicBezTo>
                  <a:cubicBezTo>
                    <a:pt x="4190" y="35983"/>
                    <a:pt x="5053" y="38756"/>
                    <a:pt x="5792" y="41590"/>
                  </a:cubicBezTo>
                  <a:cubicBezTo>
                    <a:pt x="5053" y="41713"/>
                    <a:pt x="4375" y="42083"/>
                    <a:pt x="3882" y="42638"/>
                  </a:cubicBezTo>
                  <a:cubicBezTo>
                    <a:pt x="1972" y="44856"/>
                    <a:pt x="2835" y="49662"/>
                    <a:pt x="4683" y="53112"/>
                  </a:cubicBezTo>
                  <a:cubicBezTo>
                    <a:pt x="5299" y="54406"/>
                    <a:pt x="6285" y="55453"/>
                    <a:pt x="7456" y="56254"/>
                  </a:cubicBezTo>
                  <a:cubicBezTo>
                    <a:pt x="8010" y="56747"/>
                    <a:pt x="8811" y="57055"/>
                    <a:pt x="9551" y="570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8"/>
            <p:cNvSpPr/>
            <p:nvPr/>
          </p:nvSpPr>
          <p:spPr>
            <a:xfrm>
              <a:off x="2173350" y="3030775"/>
              <a:ext cx="3205525" cy="1914700"/>
            </a:xfrm>
            <a:custGeom>
              <a:avLst/>
              <a:gdLst/>
              <a:ahLst/>
              <a:cxnLst/>
              <a:rect l="l" t="t" r="r" b="b"/>
              <a:pathLst>
                <a:path w="128221" h="76588" extrusionOk="0">
                  <a:moveTo>
                    <a:pt x="118978" y="15404"/>
                  </a:moveTo>
                  <a:cubicBezTo>
                    <a:pt x="114788" y="9243"/>
                    <a:pt x="109489" y="5977"/>
                    <a:pt x="102281" y="3944"/>
                  </a:cubicBezTo>
                  <a:lnTo>
                    <a:pt x="102281" y="3759"/>
                  </a:lnTo>
                  <a:lnTo>
                    <a:pt x="86446" y="1"/>
                  </a:lnTo>
                  <a:lnTo>
                    <a:pt x="64141" y="73383"/>
                  </a:lnTo>
                  <a:lnTo>
                    <a:pt x="64018" y="73568"/>
                  </a:lnTo>
                  <a:lnTo>
                    <a:pt x="41590" y="1"/>
                  </a:lnTo>
                  <a:lnTo>
                    <a:pt x="25817" y="3759"/>
                  </a:lnTo>
                  <a:lnTo>
                    <a:pt x="25817" y="3944"/>
                  </a:lnTo>
                  <a:cubicBezTo>
                    <a:pt x="18670" y="6039"/>
                    <a:pt x="13371" y="9243"/>
                    <a:pt x="9243" y="15404"/>
                  </a:cubicBezTo>
                  <a:cubicBezTo>
                    <a:pt x="4191" y="22859"/>
                    <a:pt x="1" y="34135"/>
                    <a:pt x="1172" y="43131"/>
                  </a:cubicBezTo>
                  <a:cubicBezTo>
                    <a:pt x="2897" y="55515"/>
                    <a:pt x="10660" y="60444"/>
                    <a:pt x="21504" y="64203"/>
                  </a:cubicBezTo>
                  <a:cubicBezTo>
                    <a:pt x="22367" y="64511"/>
                    <a:pt x="23229" y="64757"/>
                    <a:pt x="24092" y="65065"/>
                  </a:cubicBezTo>
                  <a:cubicBezTo>
                    <a:pt x="35244" y="76525"/>
                    <a:pt x="92977" y="76587"/>
                    <a:pt x="104191" y="65065"/>
                  </a:cubicBezTo>
                  <a:cubicBezTo>
                    <a:pt x="105053" y="64757"/>
                    <a:pt x="105854" y="64511"/>
                    <a:pt x="106717" y="64203"/>
                  </a:cubicBezTo>
                  <a:cubicBezTo>
                    <a:pt x="117561" y="60444"/>
                    <a:pt x="125324" y="55515"/>
                    <a:pt x="127049" y="43131"/>
                  </a:cubicBezTo>
                  <a:cubicBezTo>
                    <a:pt x="128220" y="34135"/>
                    <a:pt x="124030" y="22859"/>
                    <a:pt x="118978" y="15404"/>
                  </a:cubicBezTo>
                  <a:close/>
                </a:path>
              </a:pathLst>
            </a:custGeom>
            <a:solidFill>
              <a:srgbClr val="026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8"/>
            <p:cNvSpPr/>
            <p:nvPr/>
          </p:nvSpPr>
          <p:spPr>
            <a:xfrm>
              <a:off x="3142250" y="2918325"/>
              <a:ext cx="1256950" cy="1951650"/>
            </a:xfrm>
            <a:custGeom>
              <a:avLst/>
              <a:gdLst/>
              <a:ahLst/>
              <a:cxnLst/>
              <a:rect l="l" t="t" r="r" b="b"/>
              <a:pathLst>
                <a:path w="50278" h="78066" extrusionOk="0">
                  <a:moveTo>
                    <a:pt x="8195" y="1"/>
                  </a:moveTo>
                  <a:lnTo>
                    <a:pt x="2526" y="4499"/>
                  </a:lnTo>
                  <a:lnTo>
                    <a:pt x="0" y="32287"/>
                  </a:lnTo>
                  <a:lnTo>
                    <a:pt x="11091" y="31486"/>
                  </a:lnTo>
                  <a:lnTo>
                    <a:pt x="25262" y="78066"/>
                  </a:lnTo>
                  <a:lnTo>
                    <a:pt x="25385" y="77881"/>
                  </a:lnTo>
                  <a:lnTo>
                    <a:pt x="39557" y="31486"/>
                  </a:lnTo>
                  <a:lnTo>
                    <a:pt x="50277" y="32287"/>
                  </a:lnTo>
                  <a:lnTo>
                    <a:pt x="47751" y="4499"/>
                  </a:lnTo>
                  <a:lnTo>
                    <a:pt x="42452" y="247"/>
                  </a:lnTo>
                  <a:lnTo>
                    <a:pt x="42144" y="1"/>
                  </a:lnTo>
                  <a:lnTo>
                    <a:pt x="29760" y="30746"/>
                  </a:lnTo>
                  <a:lnTo>
                    <a:pt x="29760" y="30808"/>
                  </a:lnTo>
                  <a:lnTo>
                    <a:pt x="25139" y="41898"/>
                  </a:lnTo>
                  <a:lnTo>
                    <a:pt x="20518" y="30808"/>
                  </a:lnTo>
                  <a:lnTo>
                    <a:pt x="20579" y="30746"/>
                  </a:lnTo>
                  <a:lnTo>
                    <a:pt x="8195" y="1"/>
                  </a:lnTo>
                  <a:close/>
                </a:path>
              </a:pathLst>
            </a:custGeom>
            <a:solidFill>
              <a:srgbClr val="B8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8"/>
            <p:cNvSpPr/>
            <p:nvPr/>
          </p:nvSpPr>
          <p:spPr>
            <a:xfrm>
              <a:off x="2982050" y="795725"/>
              <a:ext cx="1645125" cy="1699025"/>
            </a:xfrm>
            <a:custGeom>
              <a:avLst/>
              <a:gdLst/>
              <a:ahLst/>
              <a:cxnLst/>
              <a:rect l="l" t="t" r="r" b="b"/>
              <a:pathLst>
                <a:path w="65805" h="67961" extrusionOk="0">
                  <a:moveTo>
                    <a:pt x="7332" y="57548"/>
                  </a:moveTo>
                  <a:cubicBezTo>
                    <a:pt x="7086" y="57055"/>
                    <a:pt x="0" y="55515"/>
                    <a:pt x="801" y="33210"/>
                  </a:cubicBezTo>
                  <a:cubicBezTo>
                    <a:pt x="1479" y="16143"/>
                    <a:pt x="11769" y="5730"/>
                    <a:pt x="22613" y="2095"/>
                  </a:cubicBezTo>
                  <a:cubicBezTo>
                    <a:pt x="28713" y="62"/>
                    <a:pt x="35305" y="0"/>
                    <a:pt x="41467" y="1849"/>
                  </a:cubicBezTo>
                  <a:cubicBezTo>
                    <a:pt x="55268" y="5977"/>
                    <a:pt x="61491" y="17314"/>
                    <a:pt x="63340" y="29945"/>
                  </a:cubicBezTo>
                  <a:cubicBezTo>
                    <a:pt x="64326" y="36846"/>
                    <a:pt x="63032" y="44917"/>
                    <a:pt x="62231" y="49846"/>
                  </a:cubicBezTo>
                  <a:cubicBezTo>
                    <a:pt x="60629" y="60013"/>
                    <a:pt x="56008" y="60013"/>
                    <a:pt x="51510" y="67961"/>
                  </a:cubicBezTo>
                  <a:cubicBezTo>
                    <a:pt x="65804" y="42822"/>
                    <a:pt x="38509" y="30931"/>
                    <a:pt x="37092" y="20826"/>
                  </a:cubicBezTo>
                  <a:cubicBezTo>
                    <a:pt x="30684" y="35552"/>
                    <a:pt x="4929" y="37092"/>
                    <a:pt x="8750" y="59889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8"/>
            <p:cNvSpPr/>
            <p:nvPr/>
          </p:nvSpPr>
          <p:spPr>
            <a:xfrm>
              <a:off x="3039050" y="880450"/>
              <a:ext cx="1503400" cy="970450"/>
            </a:xfrm>
            <a:custGeom>
              <a:avLst/>
              <a:gdLst/>
              <a:ahLst/>
              <a:cxnLst/>
              <a:rect l="l" t="t" r="r" b="b"/>
              <a:pathLst>
                <a:path w="60136" h="38818" extrusionOk="0">
                  <a:moveTo>
                    <a:pt x="30068" y="0"/>
                  </a:moveTo>
                  <a:cubicBezTo>
                    <a:pt x="13432" y="0"/>
                    <a:pt x="0" y="13617"/>
                    <a:pt x="247" y="30253"/>
                  </a:cubicBezTo>
                  <a:lnTo>
                    <a:pt x="247" y="38571"/>
                  </a:lnTo>
                  <a:lnTo>
                    <a:pt x="3327" y="38571"/>
                  </a:lnTo>
                  <a:lnTo>
                    <a:pt x="3327" y="30253"/>
                  </a:lnTo>
                  <a:cubicBezTo>
                    <a:pt x="3081" y="15342"/>
                    <a:pt x="15157" y="3081"/>
                    <a:pt x="30068" y="3081"/>
                  </a:cubicBezTo>
                  <a:cubicBezTo>
                    <a:pt x="45040" y="3081"/>
                    <a:pt x="57055" y="15342"/>
                    <a:pt x="56808" y="30253"/>
                  </a:cubicBezTo>
                  <a:lnTo>
                    <a:pt x="56808" y="38817"/>
                  </a:lnTo>
                  <a:lnTo>
                    <a:pt x="59889" y="38817"/>
                  </a:lnTo>
                  <a:lnTo>
                    <a:pt x="59889" y="30253"/>
                  </a:lnTo>
                  <a:cubicBezTo>
                    <a:pt x="60136" y="13617"/>
                    <a:pt x="46765" y="0"/>
                    <a:pt x="30068" y="0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8"/>
            <p:cNvSpPr/>
            <p:nvPr/>
          </p:nvSpPr>
          <p:spPr>
            <a:xfrm>
              <a:off x="2878850" y="1758450"/>
              <a:ext cx="351225" cy="605375"/>
            </a:xfrm>
            <a:custGeom>
              <a:avLst/>
              <a:gdLst/>
              <a:ahLst/>
              <a:cxnLst/>
              <a:rect l="l" t="t" r="r" b="b"/>
              <a:pathLst>
                <a:path w="14049" h="24215" extrusionOk="0">
                  <a:moveTo>
                    <a:pt x="5114" y="308"/>
                  </a:moveTo>
                  <a:lnTo>
                    <a:pt x="9674" y="62"/>
                  </a:lnTo>
                  <a:cubicBezTo>
                    <a:pt x="11337" y="0"/>
                    <a:pt x="12754" y="1233"/>
                    <a:pt x="12878" y="2896"/>
                  </a:cubicBezTo>
                  <a:lnTo>
                    <a:pt x="13925" y="20333"/>
                  </a:lnTo>
                  <a:cubicBezTo>
                    <a:pt x="14048" y="21997"/>
                    <a:pt x="12754" y="23475"/>
                    <a:pt x="11091" y="23599"/>
                  </a:cubicBezTo>
                  <a:lnTo>
                    <a:pt x="6531" y="23845"/>
                  </a:lnTo>
                  <a:cubicBezTo>
                    <a:pt x="1417" y="24215"/>
                    <a:pt x="0" y="678"/>
                    <a:pt x="5114" y="3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8"/>
            <p:cNvSpPr/>
            <p:nvPr/>
          </p:nvSpPr>
          <p:spPr>
            <a:xfrm>
              <a:off x="2875750" y="1722725"/>
              <a:ext cx="392825" cy="671900"/>
            </a:xfrm>
            <a:custGeom>
              <a:avLst/>
              <a:gdLst/>
              <a:ahLst/>
              <a:cxnLst/>
              <a:rect l="l" t="t" r="r" b="b"/>
              <a:pathLst>
                <a:path w="15713" h="26876" extrusionOk="0">
                  <a:moveTo>
                    <a:pt x="10070" y="3016"/>
                  </a:moveTo>
                  <a:cubicBezTo>
                    <a:pt x="10412" y="3016"/>
                    <a:pt x="10712" y="3144"/>
                    <a:pt x="10968" y="3401"/>
                  </a:cubicBezTo>
                  <a:cubicBezTo>
                    <a:pt x="11215" y="3647"/>
                    <a:pt x="11400" y="4017"/>
                    <a:pt x="11461" y="4448"/>
                  </a:cubicBezTo>
                  <a:lnTo>
                    <a:pt x="12509" y="21824"/>
                  </a:lnTo>
                  <a:cubicBezTo>
                    <a:pt x="12570" y="22686"/>
                    <a:pt x="11954" y="23364"/>
                    <a:pt x="11092" y="23487"/>
                  </a:cubicBezTo>
                  <a:lnTo>
                    <a:pt x="6594" y="23734"/>
                  </a:lnTo>
                  <a:cubicBezTo>
                    <a:pt x="5854" y="23734"/>
                    <a:pt x="4068" y="20406"/>
                    <a:pt x="3636" y="13752"/>
                  </a:cubicBezTo>
                  <a:cubicBezTo>
                    <a:pt x="3205" y="6913"/>
                    <a:pt x="4622" y="3339"/>
                    <a:pt x="5361" y="3278"/>
                  </a:cubicBezTo>
                  <a:lnTo>
                    <a:pt x="9859" y="3031"/>
                  </a:lnTo>
                  <a:cubicBezTo>
                    <a:pt x="9931" y="3021"/>
                    <a:pt x="10001" y="3016"/>
                    <a:pt x="10070" y="3016"/>
                  </a:cubicBezTo>
                  <a:close/>
                  <a:moveTo>
                    <a:pt x="10002" y="0"/>
                  </a:moveTo>
                  <a:cubicBezTo>
                    <a:pt x="9894" y="0"/>
                    <a:pt x="9784" y="4"/>
                    <a:pt x="9674" y="12"/>
                  </a:cubicBezTo>
                  <a:lnTo>
                    <a:pt x="5115" y="259"/>
                  </a:lnTo>
                  <a:cubicBezTo>
                    <a:pt x="1" y="567"/>
                    <a:pt x="432" y="11719"/>
                    <a:pt x="556" y="13937"/>
                  </a:cubicBezTo>
                  <a:cubicBezTo>
                    <a:pt x="740" y="17018"/>
                    <a:pt x="1726" y="26876"/>
                    <a:pt x="6532" y="26876"/>
                  </a:cubicBezTo>
                  <a:lnTo>
                    <a:pt x="6717" y="26876"/>
                  </a:lnTo>
                  <a:lnTo>
                    <a:pt x="11276" y="26568"/>
                  </a:lnTo>
                  <a:cubicBezTo>
                    <a:pt x="13803" y="26445"/>
                    <a:pt x="15713" y="24227"/>
                    <a:pt x="15589" y="21700"/>
                  </a:cubicBezTo>
                  <a:lnTo>
                    <a:pt x="14542" y="4325"/>
                  </a:lnTo>
                  <a:cubicBezTo>
                    <a:pt x="14365" y="1909"/>
                    <a:pt x="12385" y="0"/>
                    <a:pt x="10002" y="0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8"/>
            <p:cNvSpPr/>
            <p:nvPr/>
          </p:nvSpPr>
          <p:spPr>
            <a:xfrm>
              <a:off x="4352975" y="1756900"/>
              <a:ext cx="351225" cy="605400"/>
            </a:xfrm>
            <a:custGeom>
              <a:avLst/>
              <a:gdLst/>
              <a:ahLst/>
              <a:cxnLst/>
              <a:rect l="l" t="t" r="r" b="b"/>
              <a:pathLst>
                <a:path w="14049" h="24216" extrusionOk="0">
                  <a:moveTo>
                    <a:pt x="8934" y="370"/>
                  </a:moveTo>
                  <a:lnTo>
                    <a:pt x="4375" y="124"/>
                  </a:lnTo>
                  <a:cubicBezTo>
                    <a:pt x="2711" y="1"/>
                    <a:pt x="1232" y="1295"/>
                    <a:pt x="1171" y="2958"/>
                  </a:cubicBezTo>
                  <a:lnTo>
                    <a:pt x="62" y="20395"/>
                  </a:lnTo>
                  <a:cubicBezTo>
                    <a:pt x="0" y="22059"/>
                    <a:pt x="1232" y="23476"/>
                    <a:pt x="2958" y="23599"/>
                  </a:cubicBezTo>
                  <a:lnTo>
                    <a:pt x="7455" y="23907"/>
                  </a:lnTo>
                  <a:cubicBezTo>
                    <a:pt x="12631" y="24215"/>
                    <a:pt x="14048" y="678"/>
                    <a:pt x="8934" y="3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8"/>
            <p:cNvSpPr/>
            <p:nvPr/>
          </p:nvSpPr>
          <p:spPr>
            <a:xfrm>
              <a:off x="4312925" y="1721325"/>
              <a:ext cx="392800" cy="673300"/>
            </a:xfrm>
            <a:custGeom>
              <a:avLst/>
              <a:gdLst/>
              <a:ahLst/>
              <a:cxnLst/>
              <a:rect l="l" t="t" r="r" b="b"/>
              <a:pathLst>
                <a:path w="15712" h="26932" extrusionOk="0">
                  <a:moveTo>
                    <a:pt x="5646" y="3075"/>
                  </a:moveTo>
                  <a:cubicBezTo>
                    <a:pt x="5695" y="3075"/>
                    <a:pt x="5743" y="3079"/>
                    <a:pt x="5792" y="3087"/>
                  </a:cubicBezTo>
                  <a:lnTo>
                    <a:pt x="5853" y="3087"/>
                  </a:lnTo>
                  <a:lnTo>
                    <a:pt x="10413" y="3334"/>
                  </a:lnTo>
                  <a:cubicBezTo>
                    <a:pt x="11091" y="3395"/>
                    <a:pt x="12508" y="6969"/>
                    <a:pt x="12076" y="13808"/>
                  </a:cubicBezTo>
                  <a:cubicBezTo>
                    <a:pt x="11707" y="20462"/>
                    <a:pt x="9858" y="23790"/>
                    <a:pt x="9181" y="23790"/>
                  </a:cubicBezTo>
                  <a:lnTo>
                    <a:pt x="4621" y="23543"/>
                  </a:lnTo>
                  <a:cubicBezTo>
                    <a:pt x="3820" y="23420"/>
                    <a:pt x="3204" y="22742"/>
                    <a:pt x="3204" y="21880"/>
                  </a:cubicBezTo>
                  <a:lnTo>
                    <a:pt x="4251" y="4504"/>
                  </a:lnTo>
                  <a:cubicBezTo>
                    <a:pt x="4313" y="4073"/>
                    <a:pt x="4498" y="3703"/>
                    <a:pt x="4806" y="3457"/>
                  </a:cubicBezTo>
                  <a:cubicBezTo>
                    <a:pt x="5020" y="3243"/>
                    <a:pt x="5327" y="3075"/>
                    <a:pt x="5646" y="3075"/>
                  </a:cubicBezTo>
                  <a:close/>
                  <a:moveTo>
                    <a:pt x="5806" y="1"/>
                  </a:moveTo>
                  <a:cubicBezTo>
                    <a:pt x="4660" y="1"/>
                    <a:pt x="3581" y="427"/>
                    <a:pt x="2773" y="1177"/>
                  </a:cubicBezTo>
                  <a:cubicBezTo>
                    <a:pt x="1848" y="1978"/>
                    <a:pt x="1294" y="3149"/>
                    <a:pt x="1232" y="4381"/>
                  </a:cubicBezTo>
                  <a:lnTo>
                    <a:pt x="123" y="21756"/>
                  </a:lnTo>
                  <a:cubicBezTo>
                    <a:pt x="0" y="24283"/>
                    <a:pt x="1910" y="26501"/>
                    <a:pt x="4436" y="26624"/>
                  </a:cubicBezTo>
                  <a:lnTo>
                    <a:pt x="8996" y="26932"/>
                  </a:lnTo>
                  <a:lnTo>
                    <a:pt x="9242" y="26932"/>
                  </a:lnTo>
                  <a:cubicBezTo>
                    <a:pt x="13986" y="26932"/>
                    <a:pt x="14972" y="17074"/>
                    <a:pt x="15219" y="13993"/>
                  </a:cubicBezTo>
                  <a:cubicBezTo>
                    <a:pt x="15280" y="11713"/>
                    <a:pt x="15712" y="561"/>
                    <a:pt x="10598" y="253"/>
                  </a:cubicBezTo>
                  <a:lnTo>
                    <a:pt x="6038" y="7"/>
                  </a:lnTo>
                  <a:cubicBezTo>
                    <a:pt x="5961" y="3"/>
                    <a:pt x="5883" y="1"/>
                    <a:pt x="5806" y="1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8"/>
            <p:cNvSpPr/>
            <p:nvPr/>
          </p:nvSpPr>
          <p:spPr>
            <a:xfrm>
              <a:off x="3820000" y="2581000"/>
              <a:ext cx="189500" cy="138650"/>
            </a:xfrm>
            <a:custGeom>
              <a:avLst/>
              <a:gdLst/>
              <a:ahLst/>
              <a:cxnLst/>
              <a:rect l="l" t="t" r="r" b="b"/>
              <a:pathLst>
                <a:path w="7580" h="5546" extrusionOk="0">
                  <a:moveTo>
                    <a:pt x="2342" y="432"/>
                  </a:moveTo>
                  <a:lnTo>
                    <a:pt x="4683" y="123"/>
                  </a:lnTo>
                  <a:cubicBezTo>
                    <a:pt x="6039" y="0"/>
                    <a:pt x="7271" y="924"/>
                    <a:pt x="7456" y="2280"/>
                  </a:cubicBezTo>
                  <a:lnTo>
                    <a:pt x="7456" y="2280"/>
                  </a:lnTo>
                  <a:cubicBezTo>
                    <a:pt x="7579" y="3697"/>
                    <a:pt x="6655" y="4929"/>
                    <a:pt x="5238" y="5053"/>
                  </a:cubicBezTo>
                  <a:lnTo>
                    <a:pt x="2958" y="5361"/>
                  </a:lnTo>
                  <a:cubicBezTo>
                    <a:pt x="1602" y="5546"/>
                    <a:pt x="370" y="4560"/>
                    <a:pt x="185" y="3204"/>
                  </a:cubicBezTo>
                  <a:lnTo>
                    <a:pt x="185" y="3204"/>
                  </a:lnTo>
                  <a:cubicBezTo>
                    <a:pt x="1" y="1787"/>
                    <a:pt x="986" y="555"/>
                    <a:pt x="2342" y="432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8"/>
            <p:cNvSpPr/>
            <p:nvPr/>
          </p:nvSpPr>
          <p:spPr>
            <a:xfrm>
              <a:off x="3886225" y="2266750"/>
              <a:ext cx="512975" cy="417475"/>
            </a:xfrm>
            <a:custGeom>
              <a:avLst/>
              <a:gdLst/>
              <a:ahLst/>
              <a:cxnLst/>
              <a:rect l="l" t="t" r="r" b="b"/>
              <a:pathLst>
                <a:path w="20519" h="16699" extrusionOk="0">
                  <a:moveTo>
                    <a:pt x="18485" y="1"/>
                  </a:moveTo>
                  <a:cubicBezTo>
                    <a:pt x="16205" y="8196"/>
                    <a:pt x="8750" y="13926"/>
                    <a:pt x="186" y="13926"/>
                  </a:cubicBezTo>
                  <a:lnTo>
                    <a:pt x="1" y="13926"/>
                  </a:lnTo>
                  <a:lnTo>
                    <a:pt x="1" y="16698"/>
                  </a:lnTo>
                  <a:lnTo>
                    <a:pt x="124" y="16698"/>
                  </a:lnTo>
                  <a:cubicBezTo>
                    <a:pt x="9243" y="16637"/>
                    <a:pt x="17376" y="10968"/>
                    <a:pt x="20518" y="2404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6" name="Google Shape;1666;p58"/>
          <p:cNvGrpSpPr/>
          <p:nvPr/>
        </p:nvGrpSpPr>
        <p:grpSpPr>
          <a:xfrm>
            <a:off x="1105377" y="3126635"/>
            <a:ext cx="553487" cy="553487"/>
            <a:chOff x="1264050" y="238125"/>
            <a:chExt cx="5082525" cy="5082525"/>
          </a:xfrm>
        </p:grpSpPr>
        <p:sp>
          <p:nvSpPr>
            <p:cNvPr id="1667" name="Google Shape;1667;p58"/>
            <p:cNvSpPr/>
            <p:nvPr/>
          </p:nvSpPr>
          <p:spPr>
            <a:xfrm>
              <a:off x="1264050" y="238125"/>
              <a:ext cx="5082525" cy="5082525"/>
            </a:xfrm>
            <a:custGeom>
              <a:avLst/>
              <a:gdLst/>
              <a:ahLst/>
              <a:cxnLst/>
              <a:rect l="l" t="t" r="r" b="b"/>
              <a:pathLst>
                <a:path w="203301" h="203301" extrusionOk="0">
                  <a:moveTo>
                    <a:pt x="101619" y="0"/>
                  </a:moveTo>
                  <a:cubicBezTo>
                    <a:pt x="45497" y="0"/>
                    <a:pt x="0" y="45497"/>
                    <a:pt x="0" y="101619"/>
                  </a:cubicBezTo>
                  <a:cubicBezTo>
                    <a:pt x="0" y="157741"/>
                    <a:pt x="45497" y="203300"/>
                    <a:pt x="101619" y="203300"/>
                  </a:cubicBezTo>
                  <a:cubicBezTo>
                    <a:pt x="157740" y="203300"/>
                    <a:pt x="203300" y="157741"/>
                    <a:pt x="203300" y="101619"/>
                  </a:cubicBezTo>
                  <a:cubicBezTo>
                    <a:pt x="203300" y="45497"/>
                    <a:pt x="157740" y="0"/>
                    <a:pt x="101619" y="0"/>
                  </a:cubicBezTo>
                  <a:close/>
                </a:path>
              </a:pathLst>
            </a:custGeom>
            <a:solidFill>
              <a:srgbClr val="B8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8"/>
            <p:cNvSpPr/>
            <p:nvPr/>
          </p:nvSpPr>
          <p:spPr>
            <a:xfrm>
              <a:off x="2004625" y="2333300"/>
              <a:ext cx="3627925" cy="2504575"/>
            </a:xfrm>
            <a:custGeom>
              <a:avLst/>
              <a:gdLst/>
              <a:ahLst/>
              <a:cxnLst/>
              <a:rect l="l" t="t" r="r" b="b"/>
              <a:pathLst>
                <a:path w="145117" h="100183" extrusionOk="0">
                  <a:moveTo>
                    <a:pt x="5625" y="46810"/>
                  </a:moveTo>
                  <a:cubicBezTo>
                    <a:pt x="563" y="56810"/>
                    <a:pt x="0" y="71246"/>
                    <a:pt x="8750" y="80308"/>
                  </a:cubicBezTo>
                  <a:cubicBezTo>
                    <a:pt x="11937" y="83621"/>
                    <a:pt x="16687" y="86433"/>
                    <a:pt x="22561" y="88683"/>
                  </a:cubicBezTo>
                  <a:cubicBezTo>
                    <a:pt x="25999" y="95182"/>
                    <a:pt x="47060" y="100182"/>
                    <a:pt x="72558" y="100182"/>
                  </a:cubicBezTo>
                  <a:cubicBezTo>
                    <a:pt x="98057" y="100182"/>
                    <a:pt x="119118" y="95182"/>
                    <a:pt x="122555" y="88683"/>
                  </a:cubicBezTo>
                  <a:cubicBezTo>
                    <a:pt x="128430" y="86433"/>
                    <a:pt x="133242" y="83621"/>
                    <a:pt x="136367" y="80308"/>
                  </a:cubicBezTo>
                  <a:cubicBezTo>
                    <a:pt x="145116" y="71246"/>
                    <a:pt x="144616" y="56810"/>
                    <a:pt x="139492" y="46810"/>
                  </a:cubicBezTo>
                  <a:cubicBezTo>
                    <a:pt x="128117" y="24312"/>
                    <a:pt x="98057" y="27999"/>
                    <a:pt x="94119" y="22187"/>
                  </a:cubicBezTo>
                  <a:cubicBezTo>
                    <a:pt x="91057" y="17687"/>
                    <a:pt x="92869" y="3938"/>
                    <a:pt x="92744" y="313"/>
                  </a:cubicBezTo>
                  <a:cubicBezTo>
                    <a:pt x="78683" y="1688"/>
                    <a:pt x="66621" y="1313"/>
                    <a:pt x="52559" y="1"/>
                  </a:cubicBezTo>
                  <a:cubicBezTo>
                    <a:pt x="52309" y="3625"/>
                    <a:pt x="54059" y="17687"/>
                    <a:pt x="50997" y="22187"/>
                  </a:cubicBezTo>
                  <a:cubicBezTo>
                    <a:pt x="47122" y="27999"/>
                    <a:pt x="16999" y="24249"/>
                    <a:pt x="5625" y="468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8"/>
            <p:cNvSpPr/>
            <p:nvPr/>
          </p:nvSpPr>
          <p:spPr>
            <a:xfrm>
              <a:off x="2004625" y="2955150"/>
              <a:ext cx="3627925" cy="1882725"/>
            </a:xfrm>
            <a:custGeom>
              <a:avLst/>
              <a:gdLst/>
              <a:ahLst/>
              <a:cxnLst/>
              <a:rect l="l" t="t" r="r" b="b"/>
              <a:pathLst>
                <a:path w="145117" h="75309" extrusionOk="0">
                  <a:moveTo>
                    <a:pt x="5625" y="21936"/>
                  </a:moveTo>
                  <a:cubicBezTo>
                    <a:pt x="563" y="31936"/>
                    <a:pt x="0" y="46372"/>
                    <a:pt x="8750" y="55434"/>
                  </a:cubicBezTo>
                  <a:cubicBezTo>
                    <a:pt x="11937" y="58747"/>
                    <a:pt x="16687" y="61559"/>
                    <a:pt x="22561" y="63809"/>
                  </a:cubicBezTo>
                  <a:cubicBezTo>
                    <a:pt x="25999" y="70308"/>
                    <a:pt x="47060" y="75308"/>
                    <a:pt x="72558" y="75308"/>
                  </a:cubicBezTo>
                  <a:cubicBezTo>
                    <a:pt x="98057" y="75308"/>
                    <a:pt x="119118" y="70308"/>
                    <a:pt x="122555" y="63809"/>
                  </a:cubicBezTo>
                  <a:cubicBezTo>
                    <a:pt x="128430" y="61559"/>
                    <a:pt x="133242" y="58747"/>
                    <a:pt x="136367" y="55434"/>
                  </a:cubicBezTo>
                  <a:cubicBezTo>
                    <a:pt x="145116" y="46372"/>
                    <a:pt x="144616" y="31936"/>
                    <a:pt x="139492" y="21936"/>
                  </a:cubicBezTo>
                  <a:cubicBezTo>
                    <a:pt x="130867" y="4812"/>
                    <a:pt x="111368" y="2875"/>
                    <a:pt x="100869" y="375"/>
                  </a:cubicBezTo>
                  <a:cubicBezTo>
                    <a:pt x="98119" y="9437"/>
                    <a:pt x="86057" y="13562"/>
                    <a:pt x="72558" y="13562"/>
                  </a:cubicBezTo>
                  <a:cubicBezTo>
                    <a:pt x="59059" y="13562"/>
                    <a:pt x="48560" y="9187"/>
                    <a:pt x="46060" y="0"/>
                  </a:cubicBezTo>
                  <a:cubicBezTo>
                    <a:pt x="36060" y="2625"/>
                    <a:pt x="14812" y="3812"/>
                    <a:pt x="5625" y="21936"/>
                  </a:cubicBezTo>
                  <a:close/>
                </a:path>
              </a:pathLst>
            </a:custGeom>
            <a:solidFill>
              <a:srgbClr val="026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8"/>
            <p:cNvSpPr/>
            <p:nvPr/>
          </p:nvSpPr>
          <p:spPr>
            <a:xfrm>
              <a:off x="3023300" y="866200"/>
              <a:ext cx="1590550" cy="1928825"/>
            </a:xfrm>
            <a:custGeom>
              <a:avLst/>
              <a:gdLst/>
              <a:ahLst/>
              <a:cxnLst/>
              <a:rect l="l" t="t" r="r" b="b"/>
              <a:pathLst>
                <a:path w="63622" h="77153" extrusionOk="0">
                  <a:moveTo>
                    <a:pt x="31827" y="1"/>
                  </a:moveTo>
                  <a:cubicBezTo>
                    <a:pt x="26655" y="1"/>
                    <a:pt x="21468" y="1625"/>
                    <a:pt x="15375" y="4875"/>
                  </a:cubicBezTo>
                  <a:cubicBezTo>
                    <a:pt x="12125" y="6500"/>
                    <a:pt x="9438" y="9187"/>
                    <a:pt x="7813" y="12375"/>
                  </a:cubicBezTo>
                  <a:cubicBezTo>
                    <a:pt x="5375" y="17187"/>
                    <a:pt x="5375" y="25561"/>
                    <a:pt x="5375" y="32436"/>
                  </a:cubicBezTo>
                  <a:lnTo>
                    <a:pt x="5375" y="34686"/>
                  </a:lnTo>
                  <a:cubicBezTo>
                    <a:pt x="5194" y="34657"/>
                    <a:pt x="5009" y="34643"/>
                    <a:pt x="4823" y="34643"/>
                  </a:cubicBezTo>
                  <a:cubicBezTo>
                    <a:pt x="3784" y="34643"/>
                    <a:pt x="2699" y="35079"/>
                    <a:pt x="2063" y="35873"/>
                  </a:cubicBezTo>
                  <a:cubicBezTo>
                    <a:pt x="1" y="38373"/>
                    <a:pt x="938" y="43685"/>
                    <a:pt x="2876" y="47435"/>
                  </a:cubicBezTo>
                  <a:cubicBezTo>
                    <a:pt x="3500" y="48873"/>
                    <a:pt x="4563" y="49998"/>
                    <a:pt x="5688" y="50997"/>
                  </a:cubicBezTo>
                  <a:cubicBezTo>
                    <a:pt x="6188" y="51310"/>
                    <a:pt x="6625" y="51497"/>
                    <a:pt x="7125" y="51685"/>
                  </a:cubicBezTo>
                  <a:cubicBezTo>
                    <a:pt x="7875" y="55747"/>
                    <a:pt x="9125" y="59622"/>
                    <a:pt x="10938" y="63372"/>
                  </a:cubicBezTo>
                  <a:cubicBezTo>
                    <a:pt x="13187" y="67934"/>
                    <a:pt x="16250" y="71746"/>
                    <a:pt x="20312" y="74246"/>
                  </a:cubicBezTo>
                  <a:cubicBezTo>
                    <a:pt x="23562" y="76183"/>
                    <a:pt x="27686" y="77152"/>
                    <a:pt x="31811" y="77152"/>
                  </a:cubicBezTo>
                  <a:cubicBezTo>
                    <a:pt x="35936" y="77152"/>
                    <a:pt x="40061" y="76183"/>
                    <a:pt x="43311" y="74246"/>
                  </a:cubicBezTo>
                  <a:cubicBezTo>
                    <a:pt x="47435" y="71621"/>
                    <a:pt x="50623" y="67871"/>
                    <a:pt x="52685" y="63372"/>
                  </a:cubicBezTo>
                  <a:cubicBezTo>
                    <a:pt x="54372" y="59622"/>
                    <a:pt x="55685" y="55747"/>
                    <a:pt x="56497" y="51685"/>
                  </a:cubicBezTo>
                  <a:cubicBezTo>
                    <a:pt x="57060" y="51497"/>
                    <a:pt x="57497" y="51310"/>
                    <a:pt x="57935" y="50997"/>
                  </a:cubicBezTo>
                  <a:cubicBezTo>
                    <a:pt x="59185" y="49998"/>
                    <a:pt x="60122" y="48873"/>
                    <a:pt x="60747" y="47435"/>
                  </a:cubicBezTo>
                  <a:cubicBezTo>
                    <a:pt x="62684" y="43685"/>
                    <a:pt x="63622" y="38373"/>
                    <a:pt x="61559" y="35873"/>
                  </a:cubicBezTo>
                  <a:cubicBezTo>
                    <a:pt x="60871" y="35079"/>
                    <a:pt x="59868" y="34643"/>
                    <a:pt x="58817" y="34643"/>
                  </a:cubicBezTo>
                  <a:cubicBezTo>
                    <a:pt x="58628" y="34643"/>
                    <a:pt x="58438" y="34657"/>
                    <a:pt x="58247" y="34686"/>
                  </a:cubicBezTo>
                  <a:cubicBezTo>
                    <a:pt x="58247" y="33936"/>
                    <a:pt x="58310" y="33124"/>
                    <a:pt x="58310" y="32436"/>
                  </a:cubicBezTo>
                  <a:cubicBezTo>
                    <a:pt x="58310" y="25561"/>
                    <a:pt x="58310" y="17124"/>
                    <a:pt x="55872" y="12375"/>
                  </a:cubicBezTo>
                  <a:cubicBezTo>
                    <a:pt x="54247" y="9062"/>
                    <a:pt x="51498" y="6500"/>
                    <a:pt x="48185" y="4875"/>
                  </a:cubicBezTo>
                  <a:cubicBezTo>
                    <a:pt x="42154" y="1625"/>
                    <a:pt x="36998" y="1"/>
                    <a:pt x="31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8"/>
            <p:cNvSpPr/>
            <p:nvPr/>
          </p:nvSpPr>
          <p:spPr>
            <a:xfrm>
              <a:off x="3082675" y="567775"/>
              <a:ext cx="1474925" cy="1357750"/>
            </a:xfrm>
            <a:custGeom>
              <a:avLst/>
              <a:gdLst/>
              <a:ahLst/>
              <a:cxnLst/>
              <a:rect l="l" t="t" r="r" b="b"/>
              <a:pathLst>
                <a:path w="58997" h="54310" extrusionOk="0">
                  <a:moveTo>
                    <a:pt x="1875" y="45935"/>
                  </a:moveTo>
                  <a:cubicBezTo>
                    <a:pt x="1063" y="42311"/>
                    <a:pt x="563" y="38623"/>
                    <a:pt x="251" y="34936"/>
                  </a:cubicBezTo>
                  <a:cubicBezTo>
                    <a:pt x="1" y="31436"/>
                    <a:pt x="313" y="27687"/>
                    <a:pt x="2000" y="24562"/>
                  </a:cubicBezTo>
                  <a:cubicBezTo>
                    <a:pt x="15312" y="1"/>
                    <a:pt x="44310" y="251"/>
                    <a:pt x="56935" y="24562"/>
                  </a:cubicBezTo>
                  <a:cubicBezTo>
                    <a:pt x="58559" y="27749"/>
                    <a:pt x="58997" y="31436"/>
                    <a:pt x="58747" y="34936"/>
                  </a:cubicBezTo>
                  <a:cubicBezTo>
                    <a:pt x="58434" y="38623"/>
                    <a:pt x="57872" y="42373"/>
                    <a:pt x="57122" y="45935"/>
                  </a:cubicBezTo>
                  <a:cubicBezTo>
                    <a:pt x="56872" y="48810"/>
                    <a:pt x="52872" y="50498"/>
                    <a:pt x="51497" y="54310"/>
                  </a:cubicBezTo>
                  <a:cubicBezTo>
                    <a:pt x="53060" y="49310"/>
                    <a:pt x="50560" y="41811"/>
                    <a:pt x="48998" y="36811"/>
                  </a:cubicBezTo>
                  <a:cubicBezTo>
                    <a:pt x="48373" y="34686"/>
                    <a:pt x="48248" y="31874"/>
                    <a:pt x="47310" y="29999"/>
                  </a:cubicBezTo>
                  <a:cubicBezTo>
                    <a:pt x="46185" y="27749"/>
                    <a:pt x="43560" y="26062"/>
                    <a:pt x="41061" y="26812"/>
                  </a:cubicBezTo>
                  <a:cubicBezTo>
                    <a:pt x="28811" y="30186"/>
                    <a:pt x="30124" y="30186"/>
                    <a:pt x="17874" y="26812"/>
                  </a:cubicBezTo>
                  <a:cubicBezTo>
                    <a:pt x="15375" y="26062"/>
                    <a:pt x="12812" y="27749"/>
                    <a:pt x="11625" y="29999"/>
                  </a:cubicBezTo>
                  <a:cubicBezTo>
                    <a:pt x="10687" y="31874"/>
                    <a:pt x="10625" y="34811"/>
                    <a:pt x="10000" y="36811"/>
                  </a:cubicBezTo>
                  <a:cubicBezTo>
                    <a:pt x="8438" y="41811"/>
                    <a:pt x="5938" y="49310"/>
                    <a:pt x="7500" y="54310"/>
                  </a:cubicBezTo>
                  <a:cubicBezTo>
                    <a:pt x="6063" y="50498"/>
                    <a:pt x="2125" y="48873"/>
                    <a:pt x="1875" y="45935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8"/>
            <p:cNvSpPr/>
            <p:nvPr/>
          </p:nvSpPr>
          <p:spPr>
            <a:xfrm>
              <a:off x="3043625" y="663875"/>
              <a:ext cx="1546800" cy="927300"/>
            </a:xfrm>
            <a:custGeom>
              <a:avLst/>
              <a:gdLst/>
              <a:ahLst/>
              <a:cxnLst/>
              <a:rect l="l" t="t" r="r" b="b"/>
              <a:pathLst>
                <a:path w="61872" h="37092" extrusionOk="0">
                  <a:moveTo>
                    <a:pt x="30936" y="0"/>
                  </a:moveTo>
                  <a:cubicBezTo>
                    <a:pt x="29748" y="0"/>
                    <a:pt x="28561" y="219"/>
                    <a:pt x="27436" y="656"/>
                  </a:cubicBezTo>
                  <a:lnTo>
                    <a:pt x="6687" y="8094"/>
                  </a:lnTo>
                  <a:cubicBezTo>
                    <a:pt x="2625" y="9593"/>
                    <a:pt x="0" y="13406"/>
                    <a:pt x="0" y="17718"/>
                  </a:cubicBezTo>
                  <a:lnTo>
                    <a:pt x="0" y="37092"/>
                  </a:lnTo>
                  <a:lnTo>
                    <a:pt x="30936" y="33404"/>
                  </a:lnTo>
                  <a:lnTo>
                    <a:pt x="61871" y="37092"/>
                  </a:lnTo>
                  <a:lnTo>
                    <a:pt x="61871" y="17843"/>
                  </a:lnTo>
                  <a:cubicBezTo>
                    <a:pt x="61871" y="13531"/>
                    <a:pt x="59184" y="9718"/>
                    <a:pt x="55122" y="8218"/>
                  </a:cubicBezTo>
                  <a:lnTo>
                    <a:pt x="34436" y="656"/>
                  </a:lnTo>
                  <a:cubicBezTo>
                    <a:pt x="33311" y="219"/>
                    <a:pt x="32123" y="0"/>
                    <a:pt x="30936" y="0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8"/>
            <p:cNvSpPr/>
            <p:nvPr/>
          </p:nvSpPr>
          <p:spPr>
            <a:xfrm>
              <a:off x="3004550" y="1372425"/>
              <a:ext cx="1612425" cy="264075"/>
            </a:xfrm>
            <a:custGeom>
              <a:avLst/>
              <a:gdLst/>
              <a:ahLst/>
              <a:cxnLst/>
              <a:rect l="l" t="t" r="r" b="b"/>
              <a:pathLst>
                <a:path w="64497" h="10563" extrusionOk="0">
                  <a:moveTo>
                    <a:pt x="32311" y="0"/>
                  </a:moveTo>
                  <a:cubicBezTo>
                    <a:pt x="19687" y="0"/>
                    <a:pt x="8250" y="3375"/>
                    <a:pt x="563" y="8687"/>
                  </a:cubicBezTo>
                  <a:cubicBezTo>
                    <a:pt x="63" y="9000"/>
                    <a:pt x="1" y="9625"/>
                    <a:pt x="313" y="10125"/>
                  </a:cubicBezTo>
                  <a:cubicBezTo>
                    <a:pt x="438" y="10312"/>
                    <a:pt x="751" y="10562"/>
                    <a:pt x="1188" y="10562"/>
                  </a:cubicBezTo>
                  <a:lnTo>
                    <a:pt x="63497" y="10562"/>
                  </a:lnTo>
                  <a:cubicBezTo>
                    <a:pt x="64059" y="10562"/>
                    <a:pt x="64497" y="10187"/>
                    <a:pt x="64497" y="9562"/>
                  </a:cubicBezTo>
                  <a:cubicBezTo>
                    <a:pt x="64497" y="9250"/>
                    <a:pt x="64372" y="8937"/>
                    <a:pt x="64059" y="8687"/>
                  </a:cubicBezTo>
                  <a:cubicBezTo>
                    <a:pt x="56372" y="3375"/>
                    <a:pt x="44998" y="0"/>
                    <a:pt x="32311" y="0"/>
                  </a:cubicBezTo>
                  <a:close/>
                </a:path>
              </a:pathLst>
            </a:custGeom>
            <a:solidFill>
              <a:srgbClr val="D94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8"/>
            <p:cNvSpPr/>
            <p:nvPr/>
          </p:nvSpPr>
          <p:spPr>
            <a:xfrm>
              <a:off x="3492025" y="847450"/>
              <a:ext cx="637475" cy="398450"/>
            </a:xfrm>
            <a:custGeom>
              <a:avLst/>
              <a:gdLst/>
              <a:ahLst/>
              <a:cxnLst/>
              <a:rect l="l" t="t" r="r" b="b"/>
              <a:pathLst>
                <a:path w="25499" h="15938" extrusionOk="0">
                  <a:moveTo>
                    <a:pt x="12750" y="1"/>
                  </a:moveTo>
                  <a:cubicBezTo>
                    <a:pt x="5688" y="1"/>
                    <a:pt x="1" y="3563"/>
                    <a:pt x="1" y="8000"/>
                  </a:cubicBezTo>
                  <a:cubicBezTo>
                    <a:pt x="1" y="12375"/>
                    <a:pt x="5688" y="15937"/>
                    <a:pt x="12750" y="15937"/>
                  </a:cubicBezTo>
                  <a:cubicBezTo>
                    <a:pt x="19812" y="15937"/>
                    <a:pt x="25499" y="12375"/>
                    <a:pt x="25499" y="8000"/>
                  </a:cubicBezTo>
                  <a:cubicBezTo>
                    <a:pt x="25499" y="3563"/>
                    <a:pt x="19812" y="1"/>
                    <a:pt x="127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8"/>
            <p:cNvSpPr/>
            <p:nvPr/>
          </p:nvSpPr>
          <p:spPr>
            <a:xfrm>
              <a:off x="3452975" y="808400"/>
              <a:ext cx="715600" cy="476550"/>
            </a:xfrm>
            <a:custGeom>
              <a:avLst/>
              <a:gdLst/>
              <a:ahLst/>
              <a:cxnLst/>
              <a:rect l="l" t="t" r="r" b="b"/>
              <a:pathLst>
                <a:path w="28624" h="19062" extrusionOk="0">
                  <a:moveTo>
                    <a:pt x="14312" y="3125"/>
                  </a:moveTo>
                  <a:cubicBezTo>
                    <a:pt x="20374" y="3125"/>
                    <a:pt x="25499" y="6125"/>
                    <a:pt x="25499" y="9562"/>
                  </a:cubicBezTo>
                  <a:cubicBezTo>
                    <a:pt x="25499" y="12999"/>
                    <a:pt x="20311" y="15937"/>
                    <a:pt x="14312" y="15937"/>
                  </a:cubicBezTo>
                  <a:cubicBezTo>
                    <a:pt x="8312" y="15937"/>
                    <a:pt x="3125" y="12999"/>
                    <a:pt x="3125" y="9562"/>
                  </a:cubicBezTo>
                  <a:cubicBezTo>
                    <a:pt x="3125" y="6125"/>
                    <a:pt x="8250" y="3125"/>
                    <a:pt x="14312" y="3125"/>
                  </a:cubicBezTo>
                  <a:close/>
                  <a:moveTo>
                    <a:pt x="14312" y="0"/>
                  </a:moveTo>
                  <a:cubicBezTo>
                    <a:pt x="6250" y="0"/>
                    <a:pt x="0" y="4250"/>
                    <a:pt x="0" y="9562"/>
                  </a:cubicBezTo>
                  <a:cubicBezTo>
                    <a:pt x="0" y="14874"/>
                    <a:pt x="6250" y="19062"/>
                    <a:pt x="14312" y="19062"/>
                  </a:cubicBezTo>
                  <a:cubicBezTo>
                    <a:pt x="22374" y="19062"/>
                    <a:pt x="28623" y="14874"/>
                    <a:pt x="28623" y="9562"/>
                  </a:cubicBezTo>
                  <a:cubicBezTo>
                    <a:pt x="28623" y="4250"/>
                    <a:pt x="22374" y="0"/>
                    <a:pt x="14312" y="0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8"/>
            <p:cNvSpPr/>
            <p:nvPr/>
          </p:nvSpPr>
          <p:spPr>
            <a:xfrm>
              <a:off x="3545150" y="2998875"/>
              <a:ext cx="1582750" cy="1838825"/>
            </a:xfrm>
            <a:custGeom>
              <a:avLst/>
              <a:gdLst/>
              <a:ahLst/>
              <a:cxnLst/>
              <a:rect l="l" t="t" r="r" b="b"/>
              <a:pathLst>
                <a:path w="63310" h="73553" extrusionOk="0">
                  <a:moveTo>
                    <a:pt x="45810" y="1"/>
                  </a:moveTo>
                  <a:lnTo>
                    <a:pt x="0" y="73247"/>
                  </a:lnTo>
                  <a:cubicBezTo>
                    <a:pt x="0" y="73247"/>
                    <a:pt x="3334" y="73552"/>
                    <a:pt x="9555" y="73552"/>
                  </a:cubicBezTo>
                  <a:cubicBezTo>
                    <a:pt x="12666" y="73552"/>
                    <a:pt x="16499" y="73476"/>
                    <a:pt x="20999" y="73247"/>
                  </a:cubicBezTo>
                  <a:lnTo>
                    <a:pt x="63309" y="5751"/>
                  </a:lnTo>
                  <a:cubicBezTo>
                    <a:pt x="58184" y="2626"/>
                    <a:pt x="45810" y="1"/>
                    <a:pt x="45810" y="1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8"/>
            <p:cNvSpPr/>
            <p:nvPr/>
          </p:nvSpPr>
          <p:spPr>
            <a:xfrm>
              <a:off x="3632650" y="3017625"/>
              <a:ext cx="1424925" cy="1819975"/>
            </a:xfrm>
            <a:custGeom>
              <a:avLst/>
              <a:gdLst/>
              <a:ahLst/>
              <a:cxnLst/>
              <a:rect l="l" t="t" r="r" b="b"/>
              <a:pathLst>
                <a:path w="56997" h="72799" extrusionOk="0">
                  <a:moveTo>
                    <a:pt x="45497" y="1"/>
                  </a:moveTo>
                  <a:lnTo>
                    <a:pt x="0" y="72622"/>
                  </a:lnTo>
                  <a:cubicBezTo>
                    <a:pt x="0" y="72710"/>
                    <a:pt x="4062" y="72798"/>
                    <a:pt x="8431" y="72798"/>
                  </a:cubicBezTo>
                  <a:cubicBezTo>
                    <a:pt x="10240" y="72798"/>
                    <a:pt x="12102" y="72783"/>
                    <a:pt x="13749" y="72747"/>
                  </a:cubicBezTo>
                  <a:lnTo>
                    <a:pt x="56997" y="3688"/>
                  </a:lnTo>
                  <a:cubicBezTo>
                    <a:pt x="53122" y="1688"/>
                    <a:pt x="45497" y="1"/>
                    <a:pt x="454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8" name="Google Shape;1678;p58"/>
          <p:cNvGrpSpPr/>
          <p:nvPr/>
        </p:nvGrpSpPr>
        <p:grpSpPr>
          <a:xfrm>
            <a:off x="5021618" y="3130215"/>
            <a:ext cx="546177" cy="546343"/>
            <a:chOff x="1275325" y="325925"/>
            <a:chExt cx="5010800" cy="5012325"/>
          </a:xfrm>
        </p:grpSpPr>
        <p:sp>
          <p:nvSpPr>
            <p:cNvPr id="1679" name="Google Shape;1679;p58"/>
            <p:cNvSpPr/>
            <p:nvPr/>
          </p:nvSpPr>
          <p:spPr>
            <a:xfrm>
              <a:off x="1275325" y="325925"/>
              <a:ext cx="5010800" cy="5012325"/>
            </a:xfrm>
            <a:custGeom>
              <a:avLst/>
              <a:gdLst/>
              <a:ahLst/>
              <a:cxnLst/>
              <a:rect l="l" t="t" r="r" b="b"/>
              <a:pathLst>
                <a:path w="200432" h="200493" extrusionOk="0">
                  <a:moveTo>
                    <a:pt x="100247" y="0"/>
                  </a:moveTo>
                  <a:cubicBezTo>
                    <a:pt x="44856" y="0"/>
                    <a:pt x="1" y="44917"/>
                    <a:pt x="1" y="100246"/>
                  </a:cubicBezTo>
                  <a:cubicBezTo>
                    <a:pt x="1" y="155638"/>
                    <a:pt x="44856" y="200493"/>
                    <a:pt x="100247" y="200493"/>
                  </a:cubicBezTo>
                  <a:cubicBezTo>
                    <a:pt x="155577" y="200493"/>
                    <a:pt x="200432" y="155638"/>
                    <a:pt x="200432" y="100246"/>
                  </a:cubicBezTo>
                  <a:cubicBezTo>
                    <a:pt x="200432" y="44917"/>
                    <a:pt x="155577" y="0"/>
                    <a:pt x="100247" y="0"/>
                  </a:cubicBezTo>
                  <a:close/>
                </a:path>
              </a:pathLst>
            </a:custGeom>
            <a:solidFill>
              <a:srgbClr val="B8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8"/>
            <p:cNvSpPr/>
            <p:nvPr/>
          </p:nvSpPr>
          <p:spPr>
            <a:xfrm>
              <a:off x="1991600" y="2448525"/>
              <a:ext cx="3578275" cy="2466125"/>
            </a:xfrm>
            <a:custGeom>
              <a:avLst/>
              <a:gdLst/>
              <a:ahLst/>
              <a:cxnLst/>
              <a:rect l="l" t="t" r="r" b="b"/>
              <a:pathLst>
                <a:path w="143131" h="98645" extrusionOk="0">
                  <a:moveTo>
                    <a:pt x="5546" y="46088"/>
                  </a:moveTo>
                  <a:cubicBezTo>
                    <a:pt x="555" y="55946"/>
                    <a:pt x="0" y="70179"/>
                    <a:pt x="8626" y="79113"/>
                  </a:cubicBezTo>
                  <a:cubicBezTo>
                    <a:pt x="11769" y="82317"/>
                    <a:pt x="16451" y="85090"/>
                    <a:pt x="22305" y="87308"/>
                  </a:cubicBezTo>
                  <a:cubicBezTo>
                    <a:pt x="25694" y="93716"/>
                    <a:pt x="46458" y="98645"/>
                    <a:pt x="71596" y="98645"/>
                  </a:cubicBezTo>
                  <a:cubicBezTo>
                    <a:pt x="96673" y="98645"/>
                    <a:pt x="117499" y="93716"/>
                    <a:pt x="120888" y="87308"/>
                  </a:cubicBezTo>
                  <a:cubicBezTo>
                    <a:pt x="126679" y="85090"/>
                    <a:pt x="131362" y="82317"/>
                    <a:pt x="134504" y="79113"/>
                  </a:cubicBezTo>
                  <a:cubicBezTo>
                    <a:pt x="143130" y="70179"/>
                    <a:pt x="142576" y="55946"/>
                    <a:pt x="137585" y="46088"/>
                  </a:cubicBezTo>
                  <a:cubicBezTo>
                    <a:pt x="126310" y="23907"/>
                    <a:pt x="96673" y="27542"/>
                    <a:pt x="92853" y="21873"/>
                  </a:cubicBezTo>
                  <a:cubicBezTo>
                    <a:pt x="89834" y="17437"/>
                    <a:pt x="91621" y="3821"/>
                    <a:pt x="91436" y="308"/>
                  </a:cubicBezTo>
                  <a:cubicBezTo>
                    <a:pt x="77573" y="1602"/>
                    <a:pt x="65743" y="1294"/>
                    <a:pt x="51880" y="0"/>
                  </a:cubicBezTo>
                  <a:cubicBezTo>
                    <a:pt x="51633" y="3512"/>
                    <a:pt x="53297" y="17376"/>
                    <a:pt x="50339" y="21812"/>
                  </a:cubicBezTo>
                  <a:cubicBezTo>
                    <a:pt x="46458" y="27542"/>
                    <a:pt x="16821" y="23845"/>
                    <a:pt x="5546" y="460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8"/>
            <p:cNvSpPr/>
            <p:nvPr/>
          </p:nvSpPr>
          <p:spPr>
            <a:xfrm>
              <a:off x="4925975" y="4042800"/>
              <a:ext cx="100150" cy="654675"/>
            </a:xfrm>
            <a:custGeom>
              <a:avLst/>
              <a:gdLst/>
              <a:ahLst/>
              <a:cxnLst/>
              <a:rect l="l" t="t" r="r" b="b"/>
              <a:pathLst>
                <a:path w="4006" h="26187" extrusionOk="0">
                  <a:moveTo>
                    <a:pt x="4005" y="22674"/>
                  </a:moveTo>
                  <a:lnTo>
                    <a:pt x="3513" y="22859"/>
                  </a:lnTo>
                  <a:cubicBezTo>
                    <a:pt x="2650" y="24215"/>
                    <a:pt x="1418" y="25385"/>
                    <a:pt x="1" y="26186"/>
                  </a:cubicBezTo>
                  <a:lnTo>
                    <a:pt x="432" y="18053"/>
                  </a:lnTo>
                  <a:cubicBezTo>
                    <a:pt x="1356" y="0"/>
                    <a:pt x="925" y="431"/>
                    <a:pt x="3389" y="18053"/>
                  </a:cubicBezTo>
                  <a:lnTo>
                    <a:pt x="4005" y="22674"/>
                  </a:lnTo>
                  <a:close/>
                </a:path>
              </a:pathLst>
            </a:custGeom>
            <a:solidFill>
              <a:srgbClr val="047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8"/>
            <p:cNvSpPr/>
            <p:nvPr/>
          </p:nvSpPr>
          <p:spPr>
            <a:xfrm>
              <a:off x="2536875" y="4042800"/>
              <a:ext cx="100150" cy="654675"/>
            </a:xfrm>
            <a:custGeom>
              <a:avLst/>
              <a:gdLst/>
              <a:ahLst/>
              <a:cxnLst/>
              <a:rect l="l" t="t" r="r" b="b"/>
              <a:pathLst>
                <a:path w="4006" h="26187" extrusionOk="0">
                  <a:moveTo>
                    <a:pt x="4006" y="26186"/>
                  </a:moveTo>
                  <a:cubicBezTo>
                    <a:pt x="2589" y="25385"/>
                    <a:pt x="1356" y="24276"/>
                    <a:pt x="494" y="22859"/>
                  </a:cubicBezTo>
                  <a:lnTo>
                    <a:pt x="1" y="22674"/>
                  </a:lnTo>
                  <a:lnTo>
                    <a:pt x="617" y="18053"/>
                  </a:lnTo>
                  <a:cubicBezTo>
                    <a:pt x="3082" y="431"/>
                    <a:pt x="2650" y="0"/>
                    <a:pt x="3574" y="18053"/>
                  </a:cubicBezTo>
                  <a:lnTo>
                    <a:pt x="4006" y="26186"/>
                  </a:lnTo>
                  <a:close/>
                </a:path>
              </a:pathLst>
            </a:custGeom>
            <a:solidFill>
              <a:srgbClr val="047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8"/>
            <p:cNvSpPr/>
            <p:nvPr/>
          </p:nvSpPr>
          <p:spPr>
            <a:xfrm>
              <a:off x="1991600" y="3066200"/>
              <a:ext cx="3579800" cy="1846925"/>
            </a:xfrm>
            <a:custGeom>
              <a:avLst/>
              <a:gdLst/>
              <a:ahLst/>
              <a:cxnLst/>
              <a:rect l="l" t="t" r="r" b="b"/>
              <a:pathLst>
                <a:path w="143192" h="73877" extrusionOk="0">
                  <a:moveTo>
                    <a:pt x="43747" y="1"/>
                  </a:moveTo>
                  <a:cubicBezTo>
                    <a:pt x="33334" y="2465"/>
                    <a:pt x="14172" y="4375"/>
                    <a:pt x="5607" y="21258"/>
                  </a:cubicBezTo>
                  <a:cubicBezTo>
                    <a:pt x="617" y="31116"/>
                    <a:pt x="0" y="45349"/>
                    <a:pt x="8688" y="54283"/>
                  </a:cubicBezTo>
                  <a:cubicBezTo>
                    <a:pt x="11769" y="57548"/>
                    <a:pt x="16513" y="60259"/>
                    <a:pt x="22305" y="62539"/>
                  </a:cubicBezTo>
                  <a:cubicBezTo>
                    <a:pt x="25694" y="68947"/>
                    <a:pt x="46458" y="73815"/>
                    <a:pt x="71596" y="73876"/>
                  </a:cubicBezTo>
                  <a:cubicBezTo>
                    <a:pt x="96735" y="73876"/>
                    <a:pt x="117499" y="68947"/>
                    <a:pt x="120888" y="62539"/>
                  </a:cubicBezTo>
                  <a:cubicBezTo>
                    <a:pt x="126679" y="60259"/>
                    <a:pt x="131424" y="57548"/>
                    <a:pt x="134566" y="54283"/>
                  </a:cubicBezTo>
                  <a:cubicBezTo>
                    <a:pt x="143192" y="45349"/>
                    <a:pt x="142576" y="31116"/>
                    <a:pt x="137585" y="21258"/>
                  </a:cubicBezTo>
                  <a:cubicBezTo>
                    <a:pt x="129021" y="4375"/>
                    <a:pt x="109859" y="2465"/>
                    <a:pt x="99446" y="1"/>
                  </a:cubicBezTo>
                  <a:lnTo>
                    <a:pt x="80592" y="9428"/>
                  </a:lnTo>
                  <a:cubicBezTo>
                    <a:pt x="80592" y="9428"/>
                    <a:pt x="71596" y="28959"/>
                    <a:pt x="71596" y="28959"/>
                  </a:cubicBezTo>
                  <a:cubicBezTo>
                    <a:pt x="71596" y="28959"/>
                    <a:pt x="62600" y="9428"/>
                    <a:pt x="62600" y="9428"/>
                  </a:cubicBezTo>
                  <a:lnTo>
                    <a:pt x="43747" y="1"/>
                  </a:lnTo>
                  <a:close/>
                </a:path>
              </a:pathLst>
            </a:custGeom>
            <a:solidFill>
              <a:srgbClr val="026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8"/>
            <p:cNvSpPr/>
            <p:nvPr/>
          </p:nvSpPr>
          <p:spPr>
            <a:xfrm>
              <a:off x="2969725" y="2936825"/>
              <a:ext cx="580725" cy="804075"/>
            </a:xfrm>
            <a:custGeom>
              <a:avLst/>
              <a:gdLst/>
              <a:ahLst/>
              <a:cxnLst/>
              <a:rect l="l" t="t" r="r" b="b"/>
              <a:pathLst>
                <a:path w="23229" h="32163" extrusionOk="0">
                  <a:moveTo>
                    <a:pt x="23229" y="16266"/>
                  </a:moveTo>
                  <a:lnTo>
                    <a:pt x="12015" y="32163"/>
                  </a:lnTo>
                  <a:lnTo>
                    <a:pt x="0" y="5792"/>
                  </a:lnTo>
                  <a:lnTo>
                    <a:pt x="88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8"/>
            <p:cNvSpPr/>
            <p:nvPr/>
          </p:nvSpPr>
          <p:spPr>
            <a:xfrm>
              <a:off x="2926600" y="2898075"/>
              <a:ext cx="665450" cy="881350"/>
            </a:xfrm>
            <a:custGeom>
              <a:avLst/>
              <a:gdLst/>
              <a:ahLst/>
              <a:cxnLst/>
              <a:rect l="l" t="t" r="r" b="b"/>
              <a:pathLst>
                <a:path w="26618" h="35254" extrusionOk="0">
                  <a:moveTo>
                    <a:pt x="10351" y="3583"/>
                  </a:moveTo>
                  <a:lnTo>
                    <a:pt x="22982" y="17940"/>
                  </a:lnTo>
                  <a:lnTo>
                    <a:pt x="14048" y="30632"/>
                  </a:lnTo>
                  <a:lnTo>
                    <a:pt x="3759" y="7958"/>
                  </a:lnTo>
                  <a:lnTo>
                    <a:pt x="10351" y="3583"/>
                  </a:lnTo>
                  <a:close/>
                  <a:moveTo>
                    <a:pt x="10610" y="1"/>
                  </a:moveTo>
                  <a:cubicBezTo>
                    <a:pt x="10326" y="1"/>
                    <a:pt x="10042" y="85"/>
                    <a:pt x="9797" y="256"/>
                  </a:cubicBezTo>
                  <a:lnTo>
                    <a:pt x="863" y="6048"/>
                  </a:lnTo>
                  <a:cubicBezTo>
                    <a:pt x="247" y="6479"/>
                    <a:pt x="0" y="7280"/>
                    <a:pt x="308" y="8020"/>
                  </a:cubicBezTo>
                  <a:lnTo>
                    <a:pt x="12323" y="34329"/>
                  </a:lnTo>
                  <a:cubicBezTo>
                    <a:pt x="12570" y="34883"/>
                    <a:pt x="13062" y="35192"/>
                    <a:pt x="13617" y="35253"/>
                  </a:cubicBezTo>
                  <a:lnTo>
                    <a:pt x="13740" y="35253"/>
                  </a:lnTo>
                  <a:cubicBezTo>
                    <a:pt x="14233" y="35253"/>
                    <a:pt x="14664" y="35007"/>
                    <a:pt x="14973" y="34637"/>
                  </a:cubicBezTo>
                  <a:lnTo>
                    <a:pt x="26186" y="18741"/>
                  </a:lnTo>
                  <a:cubicBezTo>
                    <a:pt x="26618" y="18186"/>
                    <a:pt x="26556" y="17385"/>
                    <a:pt x="26125" y="16830"/>
                  </a:cubicBezTo>
                  <a:lnTo>
                    <a:pt x="11769" y="564"/>
                  </a:lnTo>
                  <a:cubicBezTo>
                    <a:pt x="11472" y="193"/>
                    <a:pt x="11041" y="1"/>
                    <a:pt x="10610" y="1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8"/>
            <p:cNvSpPr/>
            <p:nvPr/>
          </p:nvSpPr>
          <p:spPr>
            <a:xfrm>
              <a:off x="4012550" y="2936825"/>
              <a:ext cx="580725" cy="804075"/>
            </a:xfrm>
            <a:custGeom>
              <a:avLst/>
              <a:gdLst/>
              <a:ahLst/>
              <a:cxnLst/>
              <a:rect l="l" t="t" r="r" b="b"/>
              <a:pathLst>
                <a:path w="23229" h="32163" extrusionOk="0">
                  <a:moveTo>
                    <a:pt x="0" y="16266"/>
                  </a:moveTo>
                  <a:lnTo>
                    <a:pt x="11214" y="32163"/>
                  </a:lnTo>
                  <a:lnTo>
                    <a:pt x="23229" y="5792"/>
                  </a:lnTo>
                  <a:lnTo>
                    <a:pt x="143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58"/>
            <p:cNvSpPr/>
            <p:nvPr/>
          </p:nvSpPr>
          <p:spPr>
            <a:xfrm>
              <a:off x="3970950" y="2898075"/>
              <a:ext cx="665475" cy="881350"/>
            </a:xfrm>
            <a:custGeom>
              <a:avLst/>
              <a:gdLst/>
              <a:ahLst/>
              <a:cxnLst/>
              <a:rect l="l" t="t" r="r" b="b"/>
              <a:pathLst>
                <a:path w="26619" h="35254" extrusionOk="0">
                  <a:moveTo>
                    <a:pt x="16267" y="3583"/>
                  </a:moveTo>
                  <a:lnTo>
                    <a:pt x="22983" y="7958"/>
                  </a:lnTo>
                  <a:lnTo>
                    <a:pt x="12632" y="30632"/>
                  </a:lnTo>
                  <a:lnTo>
                    <a:pt x="3636" y="17940"/>
                  </a:lnTo>
                  <a:lnTo>
                    <a:pt x="16267" y="3583"/>
                  </a:lnTo>
                  <a:close/>
                  <a:moveTo>
                    <a:pt x="16008" y="1"/>
                  </a:moveTo>
                  <a:cubicBezTo>
                    <a:pt x="15578" y="1"/>
                    <a:pt x="15147" y="193"/>
                    <a:pt x="14850" y="564"/>
                  </a:cubicBezTo>
                  <a:lnTo>
                    <a:pt x="494" y="16830"/>
                  </a:lnTo>
                  <a:cubicBezTo>
                    <a:pt x="62" y="17323"/>
                    <a:pt x="1" y="18124"/>
                    <a:pt x="370" y="18741"/>
                  </a:cubicBezTo>
                  <a:lnTo>
                    <a:pt x="11646" y="34575"/>
                  </a:lnTo>
                  <a:cubicBezTo>
                    <a:pt x="11954" y="35007"/>
                    <a:pt x="12385" y="35253"/>
                    <a:pt x="12878" y="35253"/>
                  </a:cubicBezTo>
                  <a:lnTo>
                    <a:pt x="13063" y="35253"/>
                  </a:lnTo>
                  <a:cubicBezTo>
                    <a:pt x="13617" y="35192"/>
                    <a:pt x="14110" y="34822"/>
                    <a:pt x="14357" y="34329"/>
                  </a:cubicBezTo>
                  <a:lnTo>
                    <a:pt x="26310" y="7958"/>
                  </a:lnTo>
                  <a:cubicBezTo>
                    <a:pt x="26618" y="7280"/>
                    <a:pt x="26372" y="6479"/>
                    <a:pt x="25755" y="6048"/>
                  </a:cubicBezTo>
                  <a:lnTo>
                    <a:pt x="16821" y="256"/>
                  </a:lnTo>
                  <a:cubicBezTo>
                    <a:pt x="16576" y="85"/>
                    <a:pt x="16292" y="1"/>
                    <a:pt x="16008" y="1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58"/>
            <p:cNvSpPr/>
            <p:nvPr/>
          </p:nvSpPr>
          <p:spPr>
            <a:xfrm>
              <a:off x="2986675" y="965550"/>
              <a:ext cx="1588125" cy="2045625"/>
            </a:xfrm>
            <a:custGeom>
              <a:avLst/>
              <a:gdLst/>
              <a:ahLst/>
              <a:cxnLst/>
              <a:rect l="l" t="t" r="r" b="b"/>
              <a:pathLst>
                <a:path w="63525" h="81825" extrusionOk="0">
                  <a:moveTo>
                    <a:pt x="31793" y="0"/>
                  </a:moveTo>
                  <a:cubicBezTo>
                    <a:pt x="26633" y="0"/>
                    <a:pt x="21473" y="1741"/>
                    <a:pt x="15404" y="5222"/>
                  </a:cubicBezTo>
                  <a:cubicBezTo>
                    <a:pt x="12077" y="6947"/>
                    <a:pt x="9427" y="9782"/>
                    <a:pt x="7764" y="13170"/>
                  </a:cubicBezTo>
                  <a:cubicBezTo>
                    <a:pt x="5361" y="18284"/>
                    <a:pt x="5361" y="27157"/>
                    <a:pt x="5361" y="34489"/>
                  </a:cubicBezTo>
                  <a:cubicBezTo>
                    <a:pt x="5361" y="35721"/>
                    <a:pt x="5361" y="37015"/>
                    <a:pt x="5422" y="38247"/>
                  </a:cubicBezTo>
                  <a:cubicBezTo>
                    <a:pt x="5185" y="38202"/>
                    <a:pt x="4948" y="38180"/>
                    <a:pt x="4714" y="38180"/>
                  </a:cubicBezTo>
                  <a:cubicBezTo>
                    <a:pt x="3670" y="38180"/>
                    <a:pt x="2688" y="38624"/>
                    <a:pt x="2033" y="39480"/>
                  </a:cubicBezTo>
                  <a:cubicBezTo>
                    <a:pt x="0" y="42006"/>
                    <a:pt x="863" y="47489"/>
                    <a:pt x="2834" y="51371"/>
                  </a:cubicBezTo>
                  <a:cubicBezTo>
                    <a:pt x="3451" y="52788"/>
                    <a:pt x="4436" y="54021"/>
                    <a:pt x="5669" y="54945"/>
                  </a:cubicBezTo>
                  <a:cubicBezTo>
                    <a:pt x="6100" y="55315"/>
                    <a:pt x="6655" y="55561"/>
                    <a:pt x="7209" y="55746"/>
                  </a:cubicBezTo>
                  <a:cubicBezTo>
                    <a:pt x="8010" y="59689"/>
                    <a:pt x="9181" y="63509"/>
                    <a:pt x="10844" y="67206"/>
                  </a:cubicBezTo>
                  <a:cubicBezTo>
                    <a:pt x="13124" y="72012"/>
                    <a:pt x="16143" y="76017"/>
                    <a:pt x="20271" y="78728"/>
                  </a:cubicBezTo>
                  <a:cubicBezTo>
                    <a:pt x="23506" y="80792"/>
                    <a:pt x="27634" y="81824"/>
                    <a:pt x="31755" y="81824"/>
                  </a:cubicBezTo>
                  <a:cubicBezTo>
                    <a:pt x="35875" y="81824"/>
                    <a:pt x="39988" y="80792"/>
                    <a:pt x="43192" y="78728"/>
                  </a:cubicBezTo>
                  <a:cubicBezTo>
                    <a:pt x="47320" y="76017"/>
                    <a:pt x="50401" y="72012"/>
                    <a:pt x="52619" y="67206"/>
                  </a:cubicBezTo>
                  <a:cubicBezTo>
                    <a:pt x="54282" y="63509"/>
                    <a:pt x="55515" y="59689"/>
                    <a:pt x="56254" y="55746"/>
                  </a:cubicBezTo>
                  <a:cubicBezTo>
                    <a:pt x="56809" y="55561"/>
                    <a:pt x="57363" y="55315"/>
                    <a:pt x="57794" y="54945"/>
                  </a:cubicBezTo>
                  <a:cubicBezTo>
                    <a:pt x="59027" y="54021"/>
                    <a:pt x="60012" y="52788"/>
                    <a:pt x="60629" y="51371"/>
                  </a:cubicBezTo>
                  <a:cubicBezTo>
                    <a:pt x="62662" y="47489"/>
                    <a:pt x="63524" y="42006"/>
                    <a:pt x="61553" y="39480"/>
                  </a:cubicBezTo>
                  <a:cubicBezTo>
                    <a:pt x="60899" y="38624"/>
                    <a:pt x="59875" y="38180"/>
                    <a:pt x="58850" y="38180"/>
                  </a:cubicBezTo>
                  <a:cubicBezTo>
                    <a:pt x="58620" y="38180"/>
                    <a:pt x="58390" y="38202"/>
                    <a:pt x="58164" y="38247"/>
                  </a:cubicBezTo>
                  <a:cubicBezTo>
                    <a:pt x="58164" y="37015"/>
                    <a:pt x="58226" y="35721"/>
                    <a:pt x="58226" y="34489"/>
                  </a:cubicBezTo>
                  <a:cubicBezTo>
                    <a:pt x="58226" y="27157"/>
                    <a:pt x="58226" y="18284"/>
                    <a:pt x="55761" y="13170"/>
                  </a:cubicBezTo>
                  <a:cubicBezTo>
                    <a:pt x="54159" y="9782"/>
                    <a:pt x="51510" y="6947"/>
                    <a:pt x="48183" y="5222"/>
                  </a:cubicBezTo>
                  <a:cubicBezTo>
                    <a:pt x="42114" y="1741"/>
                    <a:pt x="36953" y="0"/>
                    <a:pt x="317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8"/>
            <p:cNvSpPr/>
            <p:nvPr/>
          </p:nvSpPr>
          <p:spPr>
            <a:xfrm>
              <a:off x="3083700" y="934350"/>
              <a:ext cx="1420250" cy="1276975"/>
            </a:xfrm>
            <a:custGeom>
              <a:avLst/>
              <a:gdLst/>
              <a:ahLst/>
              <a:cxnLst/>
              <a:rect l="l" t="t" r="r" b="b"/>
              <a:pathLst>
                <a:path w="56810" h="51079" extrusionOk="0">
                  <a:moveTo>
                    <a:pt x="23661" y="247"/>
                  </a:moveTo>
                  <a:cubicBezTo>
                    <a:pt x="19225" y="494"/>
                    <a:pt x="15035" y="1356"/>
                    <a:pt x="12016" y="3389"/>
                  </a:cubicBezTo>
                  <a:cubicBezTo>
                    <a:pt x="9243" y="5238"/>
                    <a:pt x="6902" y="7641"/>
                    <a:pt x="5115" y="10413"/>
                  </a:cubicBezTo>
                  <a:cubicBezTo>
                    <a:pt x="3513" y="12693"/>
                    <a:pt x="2342" y="15281"/>
                    <a:pt x="1726" y="17992"/>
                  </a:cubicBezTo>
                  <a:cubicBezTo>
                    <a:pt x="494" y="22798"/>
                    <a:pt x="1" y="27727"/>
                    <a:pt x="371" y="32718"/>
                  </a:cubicBezTo>
                  <a:cubicBezTo>
                    <a:pt x="494" y="34012"/>
                    <a:pt x="555" y="35860"/>
                    <a:pt x="740" y="37092"/>
                  </a:cubicBezTo>
                  <a:cubicBezTo>
                    <a:pt x="863" y="37647"/>
                    <a:pt x="987" y="38140"/>
                    <a:pt x="1172" y="38633"/>
                  </a:cubicBezTo>
                  <a:cubicBezTo>
                    <a:pt x="1911" y="40912"/>
                    <a:pt x="5854" y="50524"/>
                    <a:pt x="6717" y="50956"/>
                  </a:cubicBezTo>
                  <a:cubicBezTo>
                    <a:pt x="7025" y="51079"/>
                    <a:pt x="6409" y="43131"/>
                    <a:pt x="6409" y="37893"/>
                  </a:cubicBezTo>
                  <a:cubicBezTo>
                    <a:pt x="6409" y="32964"/>
                    <a:pt x="6778" y="28097"/>
                    <a:pt x="8873" y="23352"/>
                  </a:cubicBezTo>
                  <a:cubicBezTo>
                    <a:pt x="9921" y="20949"/>
                    <a:pt x="10352" y="20148"/>
                    <a:pt x="13002" y="19656"/>
                  </a:cubicBezTo>
                  <a:cubicBezTo>
                    <a:pt x="21073" y="18115"/>
                    <a:pt x="35799" y="18115"/>
                    <a:pt x="43809" y="19656"/>
                  </a:cubicBezTo>
                  <a:cubicBezTo>
                    <a:pt x="46520" y="20148"/>
                    <a:pt x="46889" y="20949"/>
                    <a:pt x="47937" y="23352"/>
                  </a:cubicBezTo>
                  <a:cubicBezTo>
                    <a:pt x="50093" y="28097"/>
                    <a:pt x="50463" y="32964"/>
                    <a:pt x="50401" y="37893"/>
                  </a:cubicBezTo>
                  <a:cubicBezTo>
                    <a:pt x="50401" y="43131"/>
                    <a:pt x="49847" y="51079"/>
                    <a:pt x="50093" y="50956"/>
                  </a:cubicBezTo>
                  <a:cubicBezTo>
                    <a:pt x="50956" y="50524"/>
                    <a:pt x="54961" y="40912"/>
                    <a:pt x="55700" y="38633"/>
                  </a:cubicBezTo>
                  <a:cubicBezTo>
                    <a:pt x="55885" y="38140"/>
                    <a:pt x="56008" y="37647"/>
                    <a:pt x="56070" y="37092"/>
                  </a:cubicBezTo>
                  <a:cubicBezTo>
                    <a:pt x="56255" y="35860"/>
                    <a:pt x="56378" y="34012"/>
                    <a:pt x="56501" y="32718"/>
                  </a:cubicBezTo>
                  <a:cubicBezTo>
                    <a:pt x="56809" y="27727"/>
                    <a:pt x="56378" y="22798"/>
                    <a:pt x="55146" y="17992"/>
                  </a:cubicBezTo>
                  <a:cubicBezTo>
                    <a:pt x="54468" y="15281"/>
                    <a:pt x="53359" y="12693"/>
                    <a:pt x="51757" y="10413"/>
                  </a:cubicBezTo>
                  <a:cubicBezTo>
                    <a:pt x="49908" y="7641"/>
                    <a:pt x="47567" y="5238"/>
                    <a:pt x="44856" y="3389"/>
                  </a:cubicBezTo>
                  <a:cubicBezTo>
                    <a:pt x="41837" y="1356"/>
                    <a:pt x="37647" y="494"/>
                    <a:pt x="33211" y="247"/>
                  </a:cubicBezTo>
                  <a:cubicBezTo>
                    <a:pt x="30007" y="1"/>
                    <a:pt x="26803" y="1"/>
                    <a:pt x="23599" y="247"/>
                  </a:cubicBezTo>
                  <a:close/>
                </a:path>
              </a:pathLst>
            </a:custGeom>
            <a:solidFill>
              <a:srgbClr val="595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8"/>
            <p:cNvSpPr/>
            <p:nvPr/>
          </p:nvSpPr>
          <p:spPr>
            <a:xfrm>
              <a:off x="2885000" y="1575150"/>
              <a:ext cx="1791450" cy="368150"/>
            </a:xfrm>
            <a:custGeom>
              <a:avLst/>
              <a:gdLst/>
              <a:ahLst/>
              <a:cxnLst/>
              <a:rect l="l" t="t" r="r" b="b"/>
              <a:pathLst>
                <a:path w="71658" h="14726" extrusionOk="0">
                  <a:moveTo>
                    <a:pt x="35860" y="62"/>
                  </a:moveTo>
                  <a:cubicBezTo>
                    <a:pt x="55638" y="62"/>
                    <a:pt x="71658" y="3327"/>
                    <a:pt x="71658" y="7394"/>
                  </a:cubicBezTo>
                  <a:cubicBezTo>
                    <a:pt x="71658" y="11460"/>
                    <a:pt x="55638" y="14726"/>
                    <a:pt x="35860" y="14726"/>
                  </a:cubicBezTo>
                  <a:cubicBezTo>
                    <a:pt x="16082" y="14726"/>
                    <a:pt x="1" y="11460"/>
                    <a:pt x="1" y="7394"/>
                  </a:cubicBezTo>
                  <a:cubicBezTo>
                    <a:pt x="1" y="3266"/>
                    <a:pt x="16020" y="0"/>
                    <a:pt x="35799" y="0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8"/>
            <p:cNvSpPr/>
            <p:nvPr/>
          </p:nvSpPr>
          <p:spPr>
            <a:xfrm>
              <a:off x="3012850" y="781850"/>
              <a:ext cx="1537300" cy="1090600"/>
            </a:xfrm>
            <a:custGeom>
              <a:avLst/>
              <a:gdLst/>
              <a:ahLst/>
              <a:cxnLst/>
              <a:rect l="l" t="t" r="r" b="b"/>
              <a:pathLst>
                <a:path w="61492" h="43624" extrusionOk="0">
                  <a:moveTo>
                    <a:pt x="30746" y="1"/>
                  </a:moveTo>
                  <a:cubicBezTo>
                    <a:pt x="56624" y="1"/>
                    <a:pt x="61492" y="26865"/>
                    <a:pt x="60876" y="39249"/>
                  </a:cubicBezTo>
                  <a:cubicBezTo>
                    <a:pt x="43254" y="43624"/>
                    <a:pt x="19224" y="43624"/>
                    <a:pt x="617" y="39249"/>
                  </a:cubicBezTo>
                  <a:cubicBezTo>
                    <a:pt x="1" y="26926"/>
                    <a:pt x="4868" y="1"/>
                    <a:pt x="30746" y="1"/>
                  </a:cubicBezTo>
                  <a:close/>
                </a:path>
              </a:pathLst>
            </a:custGeom>
            <a:solidFill>
              <a:srgbClr val="FED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8"/>
            <p:cNvSpPr/>
            <p:nvPr/>
          </p:nvSpPr>
          <p:spPr>
            <a:xfrm>
              <a:off x="3505775" y="749500"/>
              <a:ext cx="551475" cy="1072125"/>
            </a:xfrm>
            <a:custGeom>
              <a:avLst/>
              <a:gdLst/>
              <a:ahLst/>
              <a:cxnLst/>
              <a:rect l="l" t="t" r="r" b="b"/>
              <a:pathLst>
                <a:path w="22059" h="42885" extrusionOk="0">
                  <a:moveTo>
                    <a:pt x="11029" y="1"/>
                  </a:moveTo>
                  <a:lnTo>
                    <a:pt x="11029" y="1"/>
                  </a:lnTo>
                  <a:cubicBezTo>
                    <a:pt x="17067" y="1"/>
                    <a:pt x="22058" y="3328"/>
                    <a:pt x="22058" y="7333"/>
                  </a:cubicBezTo>
                  <a:lnTo>
                    <a:pt x="22058" y="35552"/>
                  </a:lnTo>
                  <a:cubicBezTo>
                    <a:pt x="22058" y="39619"/>
                    <a:pt x="17067" y="42884"/>
                    <a:pt x="11029" y="42884"/>
                  </a:cubicBezTo>
                  <a:lnTo>
                    <a:pt x="11029" y="42884"/>
                  </a:lnTo>
                  <a:cubicBezTo>
                    <a:pt x="4929" y="42884"/>
                    <a:pt x="0" y="39619"/>
                    <a:pt x="0" y="35552"/>
                  </a:cubicBezTo>
                  <a:lnTo>
                    <a:pt x="0" y="7333"/>
                  </a:lnTo>
                  <a:cubicBezTo>
                    <a:pt x="0" y="3328"/>
                    <a:pt x="4929" y="1"/>
                    <a:pt x="11029" y="1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3" name="Google Shape;1693;p58"/>
          <p:cNvSpPr/>
          <p:nvPr/>
        </p:nvSpPr>
        <p:spPr>
          <a:xfrm rot="-3300845">
            <a:off x="2171638" y="3562471"/>
            <a:ext cx="290723" cy="379268"/>
          </a:xfrm>
          <a:custGeom>
            <a:avLst/>
            <a:gdLst/>
            <a:ahLst/>
            <a:cxnLst/>
            <a:rect l="l" t="t" r="r" b="b"/>
            <a:pathLst>
              <a:path w="15123" h="19729" extrusionOk="0">
                <a:moveTo>
                  <a:pt x="830" y="1"/>
                </a:moveTo>
                <a:cubicBezTo>
                  <a:pt x="471" y="1"/>
                  <a:pt x="178" y="189"/>
                  <a:pt x="0" y="649"/>
                </a:cubicBezTo>
                <a:cubicBezTo>
                  <a:pt x="299" y="1321"/>
                  <a:pt x="859" y="1545"/>
                  <a:pt x="1382" y="1918"/>
                </a:cubicBezTo>
                <a:cubicBezTo>
                  <a:pt x="1643" y="2105"/>
                  <a:pt x="1830" y="2404"/>
                  <a:pt x="2128" y="2665"/>
                </a:cubicBezTo>
                <a:cubicBezTo>
                  <a:pt x="5937" y="6250"/>
                  <a:pt x="8140" y="11290"/>
                  <a:pt x="10791" y="16070"/>
                </a:cubicBezTo>
                <a:cubicBezTo>
                  <a:pt x="8737" y="15061"/>
                  <a:pt x="6161" y="13979"/>
                  <a:pt x="3995" y="13344"/>
                </a:cubicBezTo>
                <a:cubicBezTo>
                  <a:pt x="3398" y="13717"/>
                  <a:pt x="3062" y="14240"/>
                  <a:pt x="2539" y="14613"/>
                </a:cubicBezTo>
                <a:cubicBezTo>
                  <a:pt x="2576" y="14987"/>
                  <a:pt x="2576" y="15173"/>
                  <a:pt x="2726" y="15584"/>
                </a:cubicBezTo>
                <a:cubicBezTo>
                  <a:pt x="6124" y="17003"/>
                  <a:pt x="10716" y="19094"/>
                  <a:pt x="14151" y="19729"/>
                </a:cubicBezTo>
                <a:cubicBezTo>
                  <a:pt x="14674" y="19467"/>
                  <a:pt x="15047" y="19019"/>
                  <a:pt x="15122" y="18310"/>
                </a:cubicBezTo>
                <a:cubicBezTo>
                  <a:pt x="13628" y="16107"/>
                  <a:pt x="15010" y="10954"/>
                  <a:pt x="14263" y="8303"/>
                </a:cubicBezTo>
                <a:cubicBezTo>
                  <a:pt x="13865" y="8122"/>
                  <a:pt x="13545" y="8046"/>
                  <a:pt x="13245" y="8046"/>
                </a:cubicBezTo>
                <a:cubicBezTo>
                  <a:pt x="12927" y="8046"/>
                  <a:pt x="12630" y="8131"/>
                  <a:pt x="12284" y="8266"/>
                </a:cubicBezTo>
                <a:cubicBezTo>
                  <a:pt x="12098" y="10469"/>
                  <a:pt x="12210" y="13045"/>
                  <a:pt x="12396" y="15771"/>
                </a:cubicBezTo>
                <a:cubicBezTo>
                  <a:pt x="10529" y="12336"/>
                  <a:pt x="7916" y="7444"/>
                  <a:pt x="5489" y="4271"/>
                </a:cubicBezTo>
                <a:cubicBezTo>
                  <a:pt x="5339" y="4009"/>
                  <a:pt x="5227" y="3711"/>
                  <a:pt x="5003" y="3375"/>
                </a:cubicBezTo>
                <a:cubicBezTo>
                  <a:pt x="4301" y="2467"/>
                  <a:pt x="2131" y="1"/>
                  <a:pt x="830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58"/>
          <p:cNvSpPr/>
          <p:nvPr/>
        </p:nvSpPr>
        <p:spPr>
          <a:xfrm rot="-3300845">
            <a:off x="4227663" y="3562471"/>
            <a:ext cx="290723" cy="379268"/>
          </a:xfrm>
          <a:custGeom>
            <a:avLst/>
            <a:gdLst/>
            <a:ahLst/>
            <a:cxnLst/>
            <a:rect l="l" t="t" r="r" b="b"/>
            <a:pathLst>
              <a:path w="15123" h="19729" extrusionOk="0">
                <a:moveTo>
                  <a:pt x="830" y="1"/>
                </a:moveTo>
                <a:cubicBezTo>
                  <a:pt x="471" y="1"/>
                  <a:pt x="178" y="189"/>
                  <a:pt x="0" y="649"/>
                </a:cubicBezTo>
                <a:cubicBezTo>
                  <a:pt x="299" y="1321"/>
                  <a:pt x="859" y="1545"/>
                  <a:pt x="1382" y="1918"/>
                </a:cubicBezTo>
                <a:cubicBezTo>
                  <a:pt x="1643" y="2105"/>
                  <a:pt x="1830" y="2404"/>
                  <a:pt x="2128" y="2665"/>
                </a:cubicBezTo>
                <a:cubicBezTo>
                  <a:pt x="5937" y="6250"/>
                  <a:pt x="8140" y="11290"/>
                  <a:pt x="10791" y="16070"/>
                </a:cubicBezTo>
                <a:cubicBezTo>
                  <a:pt x="8737" y="15061"/>
                  <a:pt x="6161" y="13979"/>
                  <a:pt x="3995" y="13344"/>
                </a:cubicBezTo>
                <a:cubicBezTo>
                  <a:pt x="3398" y="13717"/>
                  <a:pt x="3062" y="14240"/>
                  <a:pt x="2539" y="14613"/>
                </a:cubicBezTo>
                <a:cubicBezTo>
                  <a:pt x="2576" y="14987"/>
                  <a:pt x="2576" y="15173"/>
                  <a:pt x="2726" y="15584"/>
                </a:cubicBezTo>
                <a:cubicBezTo>
                  <a:pt x="6124" y="17003"/>
                  <a:pt x="10716" y="19094"/>
                  <a:pt x="14151" y="19729"/>
                </a:cubicBezTo>
                <a:cubicBezTo>
                  <a:pt x="14674" y="19467"/>
                  <a:pt x="15047" y="19019"/>
                  <a:pt x="15122" y="18310"/>
                </a:cubicBezTo>
                <a:cubicBezTo>
                  <a:pt x="13628" y="16107"/>
                  <a:pt x="15010" y="10954"/>
                  <a:pt x="14263" y="8303"/>
                </a:cubicBezTo>
                <a:cubicBezTo>
                  <a:pt x="13865" y="8122"/>
                  <a:pt x="13545" y="8046"/>
                  <a:pt x="13245" y="8046"/>
                </a:cubicBezTo>
                <a:cubicBezTo>
                  <a:pt x="12927" y="8046"/>
                  <a:pt x="12630" y="8131"/>
                  <a:pt x="12284" y="8266"/>
                </a:cubicBezTo>
                <a:cubicBezTo>
                  <a:pt x="12098" y="10469"/>
                  <a:pt x="12210" y="13045"/>
                  <a:pt x="12396" y="15771"/>
                </a:cubicBezTo>
                <a:cubicBezTo>
                  <a:pt x="10529" y="12336"/>
                  <a:pt x="7916" y="7444"/>
                  <a:pt x="5489" y="4271"/>
                </a:cubicBezTo>
                <a:cubicBezTo>
                  <a:pt x="5339" y="4009"/>
                  <a:pt x="5227" y="3711"/>
                  <a:pt x="5003" y="3375"/>
                </a:cubicBezTo>
                <a:cubicBezTo>
                  <a:pt x="4301" y="2467"/>
                  <a:pt x="2131" y="1"/>
                  <a:pt x="830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5" name="Google Shape;1695;p58"/>
          <p:cNvGrpSpPr/>
          <p:nvPr/>
        </p:nvGrpSpPr>
        <p:grpSpPr>
          <a:xfrm>
            <a:off x="1398943" y="2280888"/>
            <a:ext cx="916332" cy="429300"/>
            <a:chOff x="2089643" y="2547975"/>
            <a:chExt cx="916332" cy="429300"/>
          </a:xfrm>
        </p:grpSpPr>
        <p:sp>
          <p:nvSpPr>
            <p:cNvPr id="1696" name="Google Shape;1696;p58"/>
            <p:cNvSpPr/>
            <p:nvPr/>
          </p:nvSpPr>
          <p:spPr>
            <a:xfrm>
              <a:off x="2107775" y="2547975"/>
              <a:ext cx="898200" cy="429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97" name="Google Shape;1697;p58"/>
            <p:cNvGrpSpPr/>
            <p:nvPr/>
          </p:nvGrpSpPr>
          <p:grpSpPr>
            <a:xfrm>
              <a:off x="2089643" y="2565476"/>
              <a:ext cx="916248" cy="345667"/>
              <a:chOff x="2124575" y="3733450"/>
              <a:chExt cx="1501800" cy="566575"/>
            </a:xfrm>
          </p:grpSpPr>
          <p:sp>
            <p:nvSpPr>
              <p:cNvPr id="1698" name="Google Shape;1698;p58"/>
              <p:cNvSpPr/>
              <p:nvPr/>
            </p:nvSpPr>
            <p:spPr>
              <a:xfrm>
                <a:off x="2124575" y="3733450"/>
                <a:ext cx="1066950" cy="457875"/>
              </a:xfrm>
              <a:custGeom>
                <a:avLst/>
                <a:gdLst/>
                <a:ahLst/>
                <a:cxnLst/>
                <a:rect l="l" t="t" r="r" b="b"/>
                <a:pathLst>
                  <a:path w="42678" h="18315" extrusionOk="0">
                    <a:moveTo>
                      <a:pt x="40587" y="1366"/>
                    </a:moveTo>
                    <a:cubicBezTo>
                      <a:pt x="40949" y="1366"/>
                      <a:pt x="41284" y="1701"/>
                      <a:pt x="41284" y="2063"/>
                    </a:cubicBezTo>
                    <a:lnTo>
                      <a:pt x="41284" y="16921"/>
                    </a:lnTo>
                    <a:lnTo>
                      <a:pt x="40057" y="16921"/>
                    </a:lnTo>
                    <a:cubicBezTo>
                      <a:pt x="39360" y="15095"/>
                      <a:pt x="37723" y="14182"/>
                      <a:pt x="36085" y="14182"/>
                    </a:cubicBezTo>
                    <a:cubicBezTo>
                      <a:pt x="34447" y="14182"/>
                      <a:pt x="32810" y="15095"/>
                      <a:pt x="32113" y="16921"/>
                    </a:cubicBezTo>
                    <a:lnTo>
                      <a:pt x="31695" y="16921"/>
                    </a:lnTo>
                    <a:cubicBezTo>
                      <a:pt x="30998" y="15095"/>
                      <a:pt x="29360" y="14182"/>
                      <a:pt x="27723" y="14182"/>
                    </a:cubicBezTo>
                    <a:cubicBezTo>
                      <a:pt x="26085" y="14182"/>
                      <a:pt x="24447" y="15095"/>
                      <a:pt x="23750" y="16921"/>
                    </a:cubicBezTo>
                    <a:lnTo>
                      <a:pt x="18872" y="16921"/>
                    </a:lnTo>
                    <a:lnTo>
                      <a:pt x="18900" y="16893"/>
                    </a:lnTo>
                    <a:cubicBezTo>
                      <a:pt x="18203" y="15067"/>
                      <a:pt x="16565" y="14154"/>
                      <a:pt x="14928" y="14154"/>
                    </a:cubicBezTo>
                    <a:cubicBezTo>
                      <a:pt x="13290" y="14154"/>
                      <a:pt x="11652" y="15067"/>
                      <a:pt x="10956" y="16893"/>
                    </a:cubicBezTo>
                    <a:lnTo>
                      <a:pt x="10537" y="16893"/>
                    </a:lnTo>
                    <a:cubicBezTo>
                      <a:pt x="9841" y="15081"/>
                      <a:pt x="8203" y="14175"/>
                      <a:pt x="6565" y="14175"/>
                    </a:cubicBezTo>
                    <a:cubicBezTo>
                      <a:pt x="4927" y="14175"/>
                      <a:pt x="3290" y="15081"/>
                      <a:pt x="2593" y="16893"/>
                    </a:cubicBezTo>
                    <a:lnTo>
                      <a:pt x="2119" y="16893"/>
                    </a:lnTo>
                    <a:cubicBezTo>
                      <a:pt x="1729" y="16893"/>
                      <a:pt x="1422" y="16586"/>
                      <a:pt x="1422" y="16196"/>
                    </a:cubicBezTo>
                    <a:lnTo>
                      <a:pt x="1422" y="2063"/>
                    </a:lnTo>
                    <a:cubicBezTo>
                      <a:pt x="1422" y="1701"/>
                      <a:pt x="1729" y="1366"/>
                      <a:pt x="2119" y="1366"/>
                    </a:cubicBezTo>
                    <a:close/>
                    <a:moveTo>
                      <a:pt x="2091" y="1"/>
                    </a:moveTo>
                    <a:cubicBezTo>
                      <a:pt x="948" y="1"/>
                      <a:pt x="1" y="920"/>
                      <a:pt x="1" y="2091"/>
                    </a:cubicBezTo>
                    <a:lnTo>
                      <a:pt x="1" y="16224"/>
                    </a:lnTo>
                    <a:cubicBezTo>
                      <a:pt x="1" y="17367"/>
                      <a:pt x="948" y="18314"/>
                      <a:pt x="2091" y="18314"/>
                    </a:cubicBezTo>
                    <a:lnTo>
                      <a:pt x="3624" y="18314"/>
                    </a:lnTo>
                    <a:lnTo>
                      <a:pt x="3764" y="17757"/>
                    </a:lnTo>
                    <a:cubicBezTo>
                      <a:pt x="4098" y="16280"/>
                      <a:pt x="5325" y="15541"/>
                      <a:pt x="6551" y="15541"/>
                    </a:cubicBezTo>
                    <a:cubicBezTo>
                      <a:pt x="7778" y="15541"/>
                      <a:pt x="9004" y="16280"/>
                      <a:pt x="9339" y="17757"/>
                    </a:cubicBezTo>
                    <a:lnTo>
                      <a:pt x="9450" y="18314"/>
                    </a:lnTo>
                    <a:lnTo>
                      <a:pt x="12015" y="18314"/>
                    </a:lnTo>
                    <a:lnTo>
                      <a:pt x="12126" y="17757"/>
                    </a:lnTo>
                    <a:cubicBezTo>
                      <a:pt x="12461" y="16280"/>
                      <a:pt x="13687" y="15541"/>
                      <a:pt x="14914" y="15541"/>
                    </a:cubicBezTo>
                    <a:cubicBezTo>
                      <a:pt x="16140" y="15541"/>
                      <a:pt x="17367" y="16280"/>
                      <a:pt x="17701" y="17757"/>
                    </a:cubicBezTo>
                    <a:lnTo>
                      <a:pt x="17841" y="18314"/>
                    </a:lnTo>
                    <a:lnTo>
                      <a:pt x="18175" y="18314"/>
                    </a:lnTo>
                    <a:lnTo>
                      <a:pt x="24810" y="18287"/>
                    </a:lnTo>
                    <a:lnTo>
                      <a:pt x="24949" y="17757"/>
                    </a:lnTo>
                    <a:cubicBezTo>
                      <a:pt x="25283" y="16266"/>
                      <a:pt x="26510" y="15520"/>
                      <a:pt x="27736" y="15520"/>
                    </a:cubicBezTo>
                    <a:cubicBezTo>
                      <a:pt x="28963" y="15520"/>
                      <a:pt x="30190" y="16266"/>
                      <a:pt x="30524" y="17757"/>
                    </a:cubicBezTo>
                    <a:lnTo>
                      <a:pt x="30636" y="18287"/>
                    </a:lnTo>
                    <a:lnTo>
                      <a:pt x="33200" y="18287"/>
                    </a:lnTo>
                    <a:lnTo>
                      <a:pt x="33312" y="17757"/>
                    </a:lnTo>
                    <a:cubicBezTo>
                      <a:pt x="33646" y="16266"/>
                      <a:pt x="34873" y="15520"/>
                      <a:pt x="36099" y="15520"/>
                    </a:cubicBezTo>
                    <a:cubicBezTo>
                      <a:pt x="37326" y="15520"/>
                      <a:pt x="38552" y="16266"/>
                      <a:pt x="38887" y="17757"/>
                    </a:cubicBezTo>
                    <a:lnTo>
                      <a:pt x="39026" y="18287"/>
                    </a:lnTo>
                    <a:lnTo>
                      <a:pt x="42678" y="18287"/>
                    </a:lnTo>
                    <a:lnTo>
                      <a:pt x="42678" y="2091"/>
                    </a:lnTo>
                    <a:cubicBezTo>
                      <a:pt x="42678" y="920"/>
                      <a:pt x="41758" y="1"/>
                      <a:pt x="40587" y="1"/>
                    </a:cubicBezTo>
                    <a:close/>
                  </a:path>
                </a:pathLst>
              </a:custGeom>
              <a:solidFill>
                <a:srgbClr val="585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58"/>
              <p:cNvSpPr/>
              <p:nvPr/>
            </p:nvSpPr>
            <p:spPr>
              <a:xfrm>
                <a:off x="3306500" y="3864475"/>
                <a:ext cx="121275" cy="110125"/>
              </a:xfrm>
              <a:custGeom>
                <a:avLst/>
                <a:gdLst/>
                <a:ahLst/>
                <a:cxnLst/>
                <a:rect l="l" t="t" r="r" b="b"/>
                <a:pathLst>
                  <a:path w="4851" h="4405" extrusionOk="0">
                    <a:moveTo>
                      <a:pt x="195" y="0"/>
                    </a:moveTo>
                    <a:cubicBezTo>
                      <a:pt x="84" y="0"/>
                      <a:pt x="0" y="84"/>
                      <a:pt x="0" y="195"/>
                    </a:cubicBezTo>
                    <a:lnTo>
                      <a:pt x="0" y="4209"/>
                    </a:lnTo>
                    <a:cubicBezTo>
                      <a:pt x="0" y="4321"/>
                      <a:pt x="84" y="4404"/>
                      <a:pt x="195" y="4404"/>
                    </a:cubicBezTo>
                    <a:lnTo>
                      <a:pt x="4627" y="4404"/>
                    </a:lnTo>
                    <a:cubicBezTo>
                      <a:pt x="4739" y="4404"/>
                      <a:pt x="4850" y="4265"/>
                      <a:pt x="4795" y="4126"/>
                    </a:cubicBezTo>
                    <a:lnTo>
                      <a:pt x="4014" y="112"/>
                    </a:lnTo>
                    <a:cubicBezTo>
                      <a:pt x="3986" y="28"/>
                      <a:pt x="3903" y="0"/>
                      <a:pt x="3819" y="0"/>
                    </a:cubicBezTo>
                    <a:close/>
                  </a:path>
                </a:pathLst>
              </a:custGeom>
              <a:solidFill>
                <a:srgbClr val="B8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58"/>
              <p:cNvSpPr/>
              <p:nvPr/>
            </p:nvSpPr>
            <p:spPr>
              <a:xfrm>
                <a:off x="2884875" y="4087200"/>
                <a:ext cx="248800" cy="212825"/>
              </a:xfrm>
              <a:custGeom>
                <a:avLst/>
                <a:gdLst/>
                <a:ahLst/>
                <a:cxnLst/>
                <a:rect l="l" t="t" r="r" b="b"/>
                <a:pathLst>
                  <a:path w="9952" h="8513" extrusionOk="0">
                    <a:moveTo>
                      <a:pt x="5715" y="1405"/>
                    </a:moveTo>
                    <a:cubicBezTo>
                      <a:pt x="7276" y="1405"/>
                      <a:pt x="8558" y="2687"/>
                      <a:pt x="8558" y="4276"/>
                    </a:cubicBezTo>
                    <a:cubicBezTo>
                      <a:pt x="8558" y="5991"/>
                      <a:pt x="7157" y="7132"/>
                      <a:pt x="5689" y="7132"/>
                    </a:cubicBezTo>
                    <a:cubicBezTo>
                      <a:pt x="4986" y="7132"/>
                      <a:pt x="4267" y="6870"/>
                      <a:pt x="3680" y="6283"/>
                    </a:cubicBezTo>
                    <a:cubicBezTo>
                      <a:pt x="1868" y="4499"/>
                      <a:pt x="3150" y="1405"/>
                      <a:pt x="5715" y="1405"/>
                    </a:cubicBezTo>
                    <a:close/>
                    <a:moveTo>
                      <a:pt x="5668" y="1"/>
                    </a:moveTo>
                    <a:cubicBezTo>
                      <a:pt x="4620" y="1"/>
                      <a:pt x="3551" y="391"/>
                      <a:pt x="2677" y="1265"/>
                    </a:cubicBezTo>
                    <a:cubicBezTo>
                      <a:pt x="1" y="3941"/>
                      <a:pt x="1896" y="8513"/>
                      <a:pt x="5715" y="8513"/>
                    </a:cubicBezTo>
                    <a:cubicBezTo>
                      <a:pt x="8056" y="8513"/>
                      <a:pt x="9952" y="6617"/>
                      <a:pt x="9952" y="4276"/>
                    </a:cubicBezTo>
                    <a:cubicBezTo>
                      <a:pt x="9952" y="1711"/>
                      <a:pt x="7859" y="1"/>
                      <a:pt x="5668" y="1"/>
                    </a:cubicBezTo>
                    <a:close/>
                  </a:path>
                </a:pathLst>
              </a:custGeom>
              <a:solidFill>
                <a:srgbClr val="585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58"/>
              <p:cNvSpPr/>
              <p:nvPr/>
            </p:nvSpPr>
            <p:spPr>
              <a:xfrm>
                <a:off x="2675800" y="4087200"/>
                <a:ext cx="248825" cy="212825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8513" extrusionOk="0">
                    <a:moveTo>
                      <a:pt x="5715" y="1405"/>
                    </a:moveTo>
                    <a:cubicBezTo>
                      <a:pt x="7276" y="1405"/>
                      <a:pt x="8559" y="2687"/>
                      <a:pt x="8559" y="4276"/>
                    </a:cubicBezTo>
                    <a:cubicBezTo>
                      <a:pt x="8559" y="5991"/>
                      <a:pt x="7157" y="7132"/>
                      <a:pt x="5690" y="7132"/>
                    </a:cubicBezTo>
                    <a:cubicBezTo>
                      <a:pt x="4986" y="7132"/>
                      <a:pt x="4268" y="6870"/>
                      <a:pt x="3680" y="6283"/>
                    </a:cubicBezTo>
                    <a:cubicBezTo>
                      <a:pt x="1869" y="4499"/>
                      <a:pt x="3151" y="1405"/>
                      <a:pt x="5715" y="1405"/>
                    </a:cubicBezTo>
                    <a:close/>
                    <a:moveTo>
                      <a:pt x="5668" y="1"/>
                    </a:moveTo>
                    <a:cubicBezTo>
                      <a:pt x="4621" y="1"/>
                      <a:pt x="3551" y="391"/>
                      <a:pt x="2677" y="1265"/>
                    </a:cubicBezTo>
                    <a:cubicBezTo>
                      <a:pt x="1" y="3941"/>
                      <a:pt x="1896" y="8513"/>
                      <a:pt x="5715" y="8513"/>
                    </a:cubicBezTo>
                    <a:cubicBezTo>
                      <a:pt x="8057" y="8513"/>
                      <a:pt x="9952" y="6617"/>
                      <a:pt x="9952" y="4276"/>
                    </a:cubicBezTo>
                    <a:cubicBezTo>
                      <a:pt x="9952" y="1711"/>
                      <a:pt x="7859" y="1"/>
                      <a:pt x="5668" y="1"/>
                    </a:cubicBezTo>
                    <a:close/>
                  </a:path>
                </a:pathLst>
              </a:custGeom>
              <a:solidFill>
                <a:srgbClr val="585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58"/>
              <p:cNvSpPr/>
              <p:nvPr/>
            </p:nvSpPr>
            <p:spPr>
              <a:xfrm>
                <a:off x="2355250" y="4087200"/>
                <a:ext cx="248800" cy="212825"/>
              </a:xfrm>
              <a:custGeom>
                <a:avLst/>
                <a:gdLst/>
                <a:ahLst/>
                <a:cxnLst/>
                <a:rect l="l" t="t" r="r" b="b"/>
                <a:pathLst>
                  <a:path w="9952" h="8513" extrusionOk="0">
                    <a:moveTo>
                      <a:pt x="5687" y="1405"/>
                    </a:moveTo>
                    <a:cubicBezTo>
                      <a:pt x="7276" y="1405"/>
                      <a:pt x="8558" y="2687"/>
                      <a:pt x="8558" y="4276"/>
                    </a:cubicBezTo>
                    <a:cubicBezTo>
                      <a:pt x="8558" y="5991"/>
                      <a:pt x="7144" y="7132"/>
                      <a:pt x="5677" y="7132"/>
                    </a:cubicBezTo>
                    <a:cubicBezTo>
                      <a:pt x="4973" y="7132"/>
                      <a:pt x="4258" y="6870"/>
                      <a:pt x="3680" y="6283"/>
                    </a:cubicBezTo>
                    <a:cubicBezTo>
                      <a:pt x="1868" y="4499"/>
                      <a:pt x="3150" y="1405"/>
                      <a:pt x="5687" y="1405"/>
                    </a:cubicBezTo>
                    <a:close/>
                    <a:moveTo>
                      <a:pt x="5667" y="1"/>
                    </a:moveTo>
                    <a:cubicBezTo>
                      <a:pt x="4620" y="1"/>
                      <a:pt x="3551" y="391"/>
                      <a:pt x="2676" y="1265"/>
                    </a:cubicBezTo>
                    <a:cubicBezTo>
                      <a:pt x="0" y="3941"/>
                      <a:pt x="1896" y="8513"/>
                      <a:pt x="5687" y="8513"/>
                    </a:cubicBezTo>
                    <a:cubicBezTo>
                      <a:pt x="8056" y="8513"/>
                      <a:pt x="9952" y="6617"/>
                      <a:pt x="9952" y="4276"/>
                    </a:cubicBezTo>
                    <a:cubicBezTo>
                      <a:pt x="9952" y="1711"/>
                      <a:pt x="7859" y="1"/>
                      <a:pt x="5667" y="1"/>
                    </a:cubicBezTo>
                    <a:close/>
                  </a:path>
                </a:pathLst>
              </a:custGeom>
              <a:solidFill>
                <a:srgbClr val="585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58"/>
              <p:cNvSpPr/>
              <p:nvPr/>
            </p:nvSpPr>
            <p:spPr>
              <a:xfrm>
                <a:off x="2146175" y="4087200"/>
                <a:ext cx="248825" cy="212825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8513" extrusionOk="0">
                    <a:moveTo>
                      <a:pt x="5687" y="1405"/>
                    </a:moveTo>
                    <a:cubicBezTo>
                      <a:pt x="7276" y="1405"/>
                      <a:pt x="8558" y="2687"/>
                      <a:pt x="8558" y="4276"/>
                    </a:cubicBezTo>
                    <a:cubicBezTo>
                      <a:pt x="8558" y="5991"/>
                      <a:pt x="7144" y="7132"/>
                      <a:pt x="5677" y="7132"/>
                    </a:cubicBezTo>
                    <a:cubicBezTo>
                      <a:pt x="4974" y="7132"/>
                      <a:pt x="4258" y="6870"/>
                      <a:pt x="3680" y="6283"/>
                    </a:cubicBezTo>
                    <a:cubicBezTo>
                      <a:pt x="1868" y="4499"/>
                      <a:pt x="3151" y="1405"/>
                      <a:pt x="5687" y="1405"/>
                    </a:cubicBezTo>
                    <a:close/>
                    <a:moveTo>
                      <a:pt x="5668" y="1"/>
                    </a:moveTo>
                    <a:cubicBezTo>
                      <a:pt x="4621" y="1"/>
                      <a:pt x="3551" y="391"/>
                      <a:pt x="2677" y="1265"/>
                    </a:cubicBezTo>
                    <a:cubicBezTo>
                      <a:pt x="1" y="3941"/>
                      <a:pt x="1896" y="8513"/>
                      <a:pt x="5687" y="8513"/>
                    </a:cubicBezTo>
                    <a:cubicBezTo>
                      <a:pt x="8057" y="8513"/>
                      <a:pt x="9952" y="6617"/>
                      <a:pt x="9952" y="4276"/>
                    </a:cubicBezTo>
                    <a:cubicBezTo>
                      <a:pt x="9952" y="1711"/>
                      <a:pt x="7859" y="1"/>
                      <a:pt x="5668" y="1"/>
                    </a:cubicBezTo>
                    <a:close/>
                  </a:path>
                </a:pathLst>
              </a:custGeom>
              <a:solidFill>
                <a:srgbClr val="585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58"/>
              <p:cNvSpPr/>
              <p:nvPr/>
            </p:nvSpPr>
            <p:spPr>
              <a:xfrm>
                <a:off x="2373375" y="3803150"/>
                <a:ext cx="748475" cy="174225"/>
              </a:xfrm>
              <a:custGeom>
                <a:avLst/>
                <a:gdLst/>
                <a:ahLst/>
                <a:cxnLst/>
                <a:rect l="l" t="t" r="r" b="b"/>
                <a:pathLst>
                  <a:path w="29939" h="6969" extrusionOk="0">
                    <a:moveTo>
                      <a:pt x="948" y="0"/>
                    </a:moveTo>
                    <a:cubicBezTo>
                      <a:pt x="0" y="0"/>
                      <a:pt x="0" y="1394"/>
                      <a:pt x="948" y="1394"/>
                    </a:cubicBezTo>
                    <a:lnTo>
                      <a:pt x="28544" y="1394"/>
                    </a:lnTo>
                    <a:lnTo>
                      <a:pt x="28544" y="6272"/>
                    </a:lnTo>
                    <a:cubicBezTo>
                      <a:pt x="28544" y="6662"/>
                      <a:pt x="28851" y="6969"/>
                      <a:pt x="29241" y="6969"/>
                    </a:cubicBezTo>
                    <a:cubicBezTo>
                      <a:pt x="29604" y="6969"/>
                      <a:pt x="29938" y="6662"/>
                      <a:pt x="29938" y="6272"/>
                    </a:cubicBezTo>
                    <a:lnTo>
                      <a:pt x="29938" y="697"/>
                    </a:lnTo>
                    <a:cubicBezTo>
                      <a:pt x="29938" y="335"/>
                      <a:pt x="29604" y="0"/>
                      <a:pt x="29241" y="0"/>
                    </a:cubicBez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58"/>
              <p:cNvSpPr/>
              <p:nvPr/>
            </p:nvSpPr>
            <p:spPr>
              <a:xfrm>
                <a:off x="3260500" y="4087200"/>
                <a:ext cx="248800" cy="212825"/>
              </a:xfrm>
              <a:custGeom>
                <a:avLst/>
                <a:gdLst/>
                <a:ahLst/>
                <a:cxnLst/>
                <a:rect l="l" t="t" r="r" b="b"/>
                <a:pathLst>
                  <a:path w="9952" h="8513" extrusionOk="0">
                    <a:moveTo>
                      <a:pt x="5687" y="1405"/>
                    </a:moveTo>
                    <a:cubicBezTo>
                      <a:pt x="7276" y="1405"/>
                      <a:pt x="8558" y="2687"/>
                      <a:pt x="8558" y="4276"/>
                    </a:cubicBezTo>
                    <a:cubicBezTo>
                      <a:pt x="8558" y="5991"/>
                      <a:pt x="7144" y="7132"/>
                      <a:pt x="5677" y="7132"/>
                    </a:cubicBezTo>
                    <a:cubicBezTo>
                      <a:pt x="4973" y="7132"/>
                      <a:pt x="4258" y="6870"/>
                      <a:pt x="3680" y="6283"/>
                    </a:cubicBezTo>
                    <a:cubicBezTo>
                      <a:pt x="1868" y="4499"/>
                      <a:pt x="3150" y="1405"/>
                      <a:pt x="5687" y="1405"/>
                    </a:cubicBezTo>
                    <a:close/>
                    <a:moveTo>
                      <a:pt x="5667" y="1"/>
                    </a:moveTo>
                    <a:cubicBezTo>
                      <a:pt x="4620" y="1"/>
                      <a:pt x="3551" y="391"/>
                      <a:pt x="2676" y="1265"/>
                    </a:cubicBezTo>
                    <a:cubicBezTo>
                      <a:pt x="0" y="3941"/>
                      <a:pt x="1896" y="8513"/>
                      <a:pt x="5687" y="8513"/>
                    </a:cubicBezTo>
                    <a:cubicBezTo>
                      <a:pt x="8056" y="8513"/>
                      <a:pt x="9952" y="6617"/>
                      <a:pt x="9952" y="4276"/>
                    </a:cubicBezTo>
                    <a:cubicBezTo>
                      <a:pt x="9952" y="1711"/>
                      <a:pt x="7859" y="1"/>
                      <a:pt x="5667" y="1"/>
                    </a:cubicBezTo>
                    <a:close/>
                  </a:path>
                </a:pathLst>
              </a:custGeom>
              <a:solidFill>
                <a:srgbClr val="585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58"/>
              <p:cNvSpPr/>
              <p:nvPr/>
            </p:nvSpPr>
            <p:spPr>
              <a:xfrm>
                <a:off x="3151075" y="4155750"/>
                <a:ext cx="119200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1395" extrusionOk="0">
                    <a:moveTo>
                      <a:pt x="921" y="1"/>
                    </a:moveTo>
                    <a:cubicBezTo>
                      <a:pt x="1" y="1"/>
                      <a:pt x="1" y="1395"/>
                      <a:pt x="921" y="1395"/>
                    </a:cubicBezTo>
                    <a:lnTo>
                      <a:pt x="3848" y="1395"/>
                    </a:lnTo>
                    <a:cubicBezTo>
                      <a:pt x="4768" y="1395"/>
                      <a:pt x="4768" y="1"/>
                      <a:pt x="3848" y="1"/>
                    </a:cubicBezTo>
                    <a:close/>
                  </a:path>
                </a:pathLst>
              </a:custGeom>
              <a:solidFill>
                <a:srgbClr val="585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58"/>
              <p:cNvSpPr/>
              <p:nvPr/>
            </p:nvSpPr>
            <p:spPr>
              <a:xfrm>
                <a:off x="3228450" y="3772475"/>
                <a:ext cx="397925" cy="418150"/>
              </a:xfrm>
              <a:custGeom>
                <a:avLst/>
                <a:gdLst/>
                <a:ahLst/>
                <a:cxnLst/>
                <a:rect l="l" t="t" r="r" b="b"/>
                <a:pathLst>
                  <a:path w="15917" h="16726" extrusionOk="0">
                    <a:moveTo>
                      <a:pt x="7972" y="1394"/>
                    </a:moveTo>
                    <a:cubicBezTo>
                      <a:pt x="8363" y="1450"/>
                      <a:pt x="8697" y="1701"/>
                      <a:pt x="8864" y="2063"/>
                    </a:cubicBezTo>
                    <a:lnTo>
                      <a:pt x="10425" y="8698"/>
                    </a:lnTo>
                    <a:cubicBezTo>
                      <a:pt x="10481" y="9004"/>
                      <a:pt x="10788" y="9227"/>
                      <a:pt x="11094" y="9227"/>
                    </a:cubicBezTo>
                    <a:lnTo>
                      <a:pt x="13603" y="9227"/>
                    </a:lnTo>
                    <a:cubicBezTo>
                      <a:pt x="14133" y="9227"/>
                      <a:pt x="14551" y="9645"/>
                      <a:pt x="14551" y="10203"/>
                    </a:cubicBezTo>
                    <a:lnTo>
                      <a:pt x="14551" y="14635"/>
                    </a:lnTo>
                    <a:cubicBezTo>
                      <a:pt x="14551" y="15025"/>
                      <a:pt x="14244" y="15332"/>
                      <a:pt x="13854" y="15332"/>
                    </a:cubicBezTo>
                    <a:lnTo>
                      <a:pt x="10955" y="15332"/>
                    </a:lnTo>
                    <a:lnTo>
                      <a:pt x="10955" y="15304"/>
                    </a:lnTo>
                    <a:cubicBezTo>
                      <a:pt x="10258" y="13492"/>
                      <a:pt x="8620" y="12586"/>
                      <a:pt x="6983" y="12586"/>
                    </a:cubicBezTo>
                    <a:cubicBezTo>
                      <a:pt x="5345" y="12586"/>
                      <a:pt x="3707" y="13492"/>
                      <a:pt x="3011" y="15304"/>
                    </a:cubicBezTo>
                    <a:lnTo>
                      <a:pt x="1450" y="15304"/>
                    </a:lnTo>
                    <a:lnTo>
                      <a:pt x="1477" y="2342"/>
                    </a:lnTo>
                    <a:cubicBezTo>
                      <a:pt x="1477" y="1812"/>
                      <a:pt x="1896" y="1394"/>
                      <a:pt x="2453" y="1394"/>
                    </a:cubicBezTo>
                    <a:close/>
                    <a:moveTo>
                      <a:pt x="2397" y="1"/>
                    </a:moveTo>
                    <a:cubicBezTo>
                      <a:pt x="1115" y="1"/>
                      <a:pt x="56" y="1060"/>
                      <a:pt x="56" y="2370"/>
                    </a:cubicBezTo>
                    <a:lnTo>
                      <a:pt x="0" y="16029"/>
                    </a:lnTo>
                    <a:cubicBezTo>
                      <a:pt x="0" y="16419"/>
                      <a:pt x="307" y="16726"/>
                      <a:pt x="697" y="16726"/>
                    </a:cubicBezTo>
                    <a:lnTo>
                      <a:pt x="3484" y="16726"/>
                    </a:lnTo>
                    <a:cubicBezTo>
                      <a:pt x="3819" y="16726"/>
                      <a:pt x="4098" y="16503"/>
                      <a:pt x="4153" y="16196"/>
                    </a:cubicBezTo>
                    <a:cubicBezTo>
                      <a:pt x="4488" y="14705"/>
                      <a:pt x="5714" y="13959"/>
                      <a:pt x="6941" y="13959"/>
                    </a:cubicBezTo>
                    <a:cubicBezTo>
                      <a:pt x="8168" y="13959"/>
                      <a:pt x="9394" y="14705"/>
                      <a:pt x="9729" y="16196"/>
                    </a:cubicBezTo>
                    <a:cubicBezTo>
                      <a:pt x="9812" y="16503"/>
                      <a:pt x="10119" y="16726"/>
                      <a:pt x="10425" y="16726"/>
                    </a:cubicBezTo>
                    <a:lnTo>
                      <a:pt x="13854" y="16726"/>
                    </a:lnTo>
                    <a:cubicBezTo>
                      <a:pt x="14997" y="16698"/>
                      <a:pt x="15917" y="15778"/>
                      <a:pt x="15917" y="14635"/>
                    </a:cubicBezTo>
                    <a:lnTo>
                      <a:pt x="15917" y="10203"/>
                    </a:lnTo>
                    <a:cubicBezTo>
                      <a:pt x="15917" y="8893"/>
                      <a:pt x="14858" y="7833"/>
                      <a:pt x="13547" y="7833"/>
                    </a:cubicBezTo>
                    <a:lnTo>
                      <a:pt x="11624" y="7833"/>
                    </a:lnTo>
                    <a:lnTo>
                      <a:pt x="10175" y="1729"/>
                    </a:lnTo>
                    <a:cubicBezTo>
                      <a:pt x="10147" y="1701"/>
                      <a:pt x="10147" y="1701"/>
                      <a:pt x="10147" y="1673"/>
                    </a:cubicBezTo>
                    <a:cubicBezTo>
                      <a:pt x="9840" y="753"/>
                      <a:pt x="9032" y="112"/>
                      <a:pt x="8056" y="1"/>
                    </a:cubicBezTo>
                    <a:close/>
                  </a:path>
                </a:pathLst>
              </a:custGeom>
              <a:solidFill>
                <a:srgbClr val="585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08" name="Google Shape;1708;p58"/>
          <p:cNvGrpSpPr/>
          <p:nvPr/>
        </p:nvGrpSpPr>
        <p:grpSpPr>
          <a:xfrm>
            <a:off x="3809006" y="2272213"/>
            <a:ext cx="916332" cy="429300"/>
            <a:chOff x="2089643" y="2547975"/>
            <a:chExt cx="916332" cy="429300"/>
          </a:xfrm>
        </p:grpSpPr>
        <p:sp>
          <p:nvSpPr>
            <p:cNvPr id="1709" name="Google Shape;1709;p58"/>
            <p:cNvSpPr/>
            <p:nvPr/>
          </p:nvSpPr>
          <p:spPr>
            <a:xfrm>
              <a:off x="2107775" y="2547975"/>
              <a:ext cx="898200" cy="429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0" name="Google Shape;1710;p58"/>
            <p:cNvGrpSpPr/>
            <p:nvPr/>
          </p:nvGrpSpPr>
          <p:grpSpPr>
            <a:xfrm>
              <a:off x="2089643" y="2565476"/>
              <a:ext cx="916248" cy="345667"/>
              <a:chOff x="2124575" y="3733450"/>
              <a:chExt cx="1501800" cy="566575"/>
            </a:xfrm>
          </p:grpSpPr>
          <p:sp>
            <p:nvSpPr>
              <p:cNvPr id="1711" name="Google Shape;1711;p58"/>
              <p:cNvSpPr/>
              <p:nvPr/>
            </p:nvSpPr>
            <p:spPr>
              <a:xfrm>
                <a:off x="2124575" y="3733450"/>
                <a:ext cx="1066950" cy="457875"/>
              </a:xfrm>
              <a:custGeom>
                <a:avLst/>
                <a:gdLst/>
                <a:ahLst/>
                <a:cxnLst/>
                <a:rect l="l" t="t" r="r" b="b"/>
                <a:pathLst>
                  <a:path w="42678" h="18315" extrusionOk="0">
                    <a:moveTo>
                      <a:pt x="40587" y="1366"/>
                    </a:moveTo>
                    <a:cubicBezTo>
                      <a:pt x="40949" y="1366"/>
                      <a:pt x="41284" y="1701"/>
                      <a:pt x="41284" y="2063"/>
                    </a:cubicBezTo>
                    <a:lnTo>
                      <a:pt x="41284" y="16921"/>
                    </a:lnTo>
                    <a:lnTo>
                      <a:pt x="40057" y="16921"/>
                    </a:lnTo>
                    <a:cubicBezTo>
                      <a:pt x="39360" y="15095"/>
                      <a:pt x="37723" y="14182"/>
                      <a:pt x="36085" y="14182"/>
                    </a:cubicBezTo>
                    <a:cubicBezTo>
                      <a:pt x="34447" y="14182"/>
                      <a:pt x="32810" y="15095"/>
                      <a:pt x="32113" y="16921"/>
                    </a:cubicBezTo>
                    <a:lnTo>
                      <a:pt x="31695" y="16921"/>
                    </a:lnTo>
                    <a:cubicBezTo>
                      <a:pt x="30998" y="15095"/>
                      <a:pt x="29360" y="14182"/>
                      <a:pt x="27723" y="14182"/>
                    </a:cubicBezTo>
                    <a:cubicBezTo>
                      <a:pt x="26085" y="14182"/>
                      <a:pt x="24447" y="15095"/>
                      <a:pt x="23750" y="16921"/>
                    </a:cubicBezTo>
                    <a:lnTo>
                      <a:pt x="18872" y="16921"/>
                    </a:lnTo>
                    <a:lnTo>
                      <a:pt x="18900" y="16893"/>
                    </a:lnTo>
                    <a:cubicBezTo>
                      <a:pt x="18203" y="15067"/>
                      <a:pt x="16565" y="14154"/>
                      <a:pt x="14928" y="14154"/>
                    </a:cubicBezTo>
                    <a:cubicBezTo>
                      <a:pt x="13290" y="14154"/>
                      <a:pt x="11652" y="15067"/>
                      <a:pt x="10956" y="16893"/>
                    </a:cubicBezTo>
                    <a:lnTo>
                      <a:pt x="10537" y="16893"/>
                    </a:lnTo>
                    <a:cubicBezTo>
                      <a:pt x="9841" y="15081"/>
                      <a:pt x="8203" y="14175"/>
                      <a:pt x="6565" y="14175"/>
                    </a:cubicBezTo>
                    <a:cubicBezTo>
                      <a:pt x="4927" y="14175"/>
                      <a:pt x="3290" y="15081"/>
                      <a:pt x="2593" y="16893"/>
                    </a:cubicBezTo>
                    <a:lnTo>
                      <a:pt x="2119" y="16893"/>
                    </a:lnTo>
                    <a:cubicBezTo>
                      <a:pt x="1729" y="16893"/>
                      <a:pt x="1422" y="16586"/>
                      <a:pt x="1422" y="16196"/>
                    </a:cubicBezTo>
                    <a:lnTo>
                      <a:pt x="1422" y="2063"/>
                    </a:lnTo>
                    <a:cubicBezTo>
                      <a:pt x="1422" y="1701"/>
                      <a:pt x="1729" y="1366"/>
                      <a:pt x="2119" y="1366"/>
                    </a:cubicBezTo>
                    <a:close/>
                    <a:moveTo>
                      <a:pt x="2091" y="1"/>
                    </a:moveTo>
                    <a:cubicBezTo>
                      <a:pt x="948" y="1"/>
                      <a:pt x="1" y="920"/>
                      <a:pt x="1" y="2091"/>
                    </a:cubicBezTo>
                    <a:lnTo>
                      <a:pt x="1" y="16224"/>
                    </a:lnTo>
                    <a:cubicBezTo>
                      <a:pt x="1" y="17367"/>
                      <a:pt x="948" y="18314"/>
                      <a:pt x="2091" y="18314"/>
                    </a:cubicBezTo>
                    <a:lnTo>
                      <a:pt x="3624" y="18314"/>
                    </a:lnTo>
                    <a:lnTo>
                      <a:pt x="3764" y="17757"/>
                    </a:lnTo>
                    <a:cubicBezTo>
                      <a:pt x="4098" y="16280"/>
                      <a:pt x="5325" y="15541"/>
                      <a:pt x="6551" y="15541"/>
                    </a:cubicBezTo>
                    <a:cubicBezTo>
                      <a:pt x="7778" y="15541"/>
                      <a:pt x="9004" y="16280"/>
                      <a:pt x="9339" y="17757"/>
                    </a:cubicBezTo>
                    <a:lnTo>
                      <a:pt x="9450" y="18314"/>
                    </a:lnTo>
                    <a:lnTo>
                      <a:pt x="12015" y="18314"/>
                    </a:lnTo>
                    <a:lnTo>
                      <a:pt x="12126" y="17757"/>
                    </a:lnTo>
                    <a:cubicBezTo>
                      <a:pt x="12461" y="16280"/>
                      <a:pt x="13687" y="15541"/>
                      <a:pt x="14914" y="15541"/>
                    </a:cubicBezTo>
                    <a:cubicBezTo>
                      <a:pt x="16140" y="15541"/>
                      <a:pt x="17367" y="16280"/>
                      <a:pt x="17701" y="17757"/>
                    </a:cubicBezTo>
                    <a:lnTo>
                      <a:pt x="17841" y="18314"/>
                    </a:lnTo>
                    <a:lnTo>
                      <a:pt x="18175" y="18314"/>
                    </a:lnTo>
                    <a:lnTo>
                      <a:pt x="24810" y="18287"/>
                    </a:lnTo>
                    <a:lnTo>
                      <a:pt x="24949" y="17757"/>
                    </a:lnTo>
                    <a:cubicBezTo>
                      <a:pt x="25283" y="16266"/>
                      <a:pt x="26510" y="15520"/>
                      <a:pt x="27736" y="15520"/>
                    </a:cubicBezTo>
                    <a:cubicBezTo>
                      <a:pt x="28963" y="15520"/>
                      <a:pt x="30190" y="16266"/>
                      <a:pt x="30524" y="17757"/>
                    </a:cubicBezTo>
                    <a:lnTo>
                      <a:pt x="30636" y="18287"/>
                    </a:lnTo>
                    <a:lnTo>
                      <a:pt x="33200" y="18287"/>
                    </a:lnTo>
                    <a:lnTo>
                      <a:pt x="33312" y="17757"/>
                    </a:lnTo>
                    <a:cubicBezTo>
                      <a:pt x="33646" y="16266"/>
                      <a:pt x="34873" y="15520"/>
                      <a:pt x="36099" y="15520"/>
                    </a:cubicBezTo>
                    <a:cubicBezTo>
                      <a:pt x="37326" y="15520"/>
                      <a:pt x="38552" y="16266"/>
                      <a:pt x="38887" y="17757"/>
                    </a:cubicBezTo>
                    <a:lnTo>
                      <a:pt x="39026" y="18287"/>
                    </a:lnTo>
                    <a:lnTo>
                      <a:pt x="42678" y="18287"/>
                    </a:lnTo>
                    <a:lnTo>
                      <a:pt x="42678" y="2091"/>
                    </a:lnTo>
                    <a:cubicBezTo>
                      <a:pt x="42678" y="920"/>
                      <a:pt x="41758" y="1"/>
                      <a:pt x="40587" y="1"/>
                    </a:cubicBezTo>
                    <a:close/>
                  </a:path>
                </a:pathLst>
              </a:custGeom>
              <a:solidFill>
                <a:srgbClr val="585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58"/>
              <p:cNvSpPr/>
              <p:nvPr/>
            </p:nvSpPr>
            <p:spPr>
              <a:xfrm>
                <a:off x="3306500" y="3864475"/>
                <a:ext cx="121275" cy="110125"/>
              </a:xfrm>
              <a:custGeom>
                <a:avLst/>
                <a:gdLst/>
                <a:ahLst/>
                <a:cxnLst/>
                <a:rect l="l" t="t" r="r" b="b"/>
                <a:pathLst>
                  <a:path w="4851" h="4405" extrusionOk="0">
                    <a:moveTo>
                      <a:pt x="195" y="0"/>
                    </a:moveTo>
                    <a:cubicBezTo>
                      <a:pt x="84" y="0"/>
                      <a:pt x="0" y="84"/>
                      <a:pt x="0" y="195"/>
                    </a:cubicBezTo>
                    <a:lnTo>
                      <a:pt x="0" y="4209"/>
                    </a:lnTo>
                    <a:cubicBezTo>
                      <a:pt x="0" y="4321"/>
                      <a:pt x="84" y="4404"/>
                      <a:pt x="195" y="4404"/>
                    </a:cubicBezTo>
                    <a:lnTo>
                      <a:pt x="4627" y="4404"/>
                    </a:lnTo>
                    <a:cubicBezTo>
                      <a:pt x="4739" y="4404"/>
                      <a:pt x="4850" y="4265"/>
                      <a:pt x="4795" y="4126"/>
                    </a:cubicBezTo>
                    <a:lnTo>
                      <a:pt x="4014" y="112"/>
                    </a:lnTo>
                    <a:cubicBezTo>
                      <a:pt x="3986" y="28"/>
                      <a:pt x="3903" y="0"/>
                      <a:pt x="3819" y="0"/>
                    </a:cubicBezTo>
                    <a:close/>
                  </a:path>
                </a:pathLst>
              </a:custGeom>
              <a:solidFill>
                <a:srgbClr val="B8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58"/>
              <p:cNvSpPr/>
              <p:nvPr/>
            </p:nvSpPr>
            <p:spPr>
              <a:xfrm>
                <a:off x="2884875" y="4087200"/>
                <a:ext cx="248800" cy="212825"/>
              </a:xfrm>
              <a:custGeom>
                <a:avLst/>
                <a:gdLst/>
                <a:ahLst/>
                <a:cxnLst/>
                <a:rect l="l" t="t" r="r" b="b"/>
                <a:pathLst>
                  <a:path w="9952" h="8513" extrusionOk="0">
                    <a:moveTo>
                      <a:pt x="5715" y="1405"/>
                    </a:moveTo>
                    <a:cubicBezTo>
                      <a:pt x="7276" y="1405"/>
                      <a:pt x="8558" y="2687"/>
                      <a:pt x="8558" y="4276"/>
                    </a:cubicBezTo>
                    <a:cubicBezTo>
                      <a:pt x="8558" y="5991"/>
                      <a:pt x="7157" y="7132"/>
                      <a:pt x="5689" y="7132"/>
                    </a:cubicBezTo>
                    <a:cubicBezTo>
                      <a:pt x="4986" y="7132"/>
                      <a:pt x="4267" y="6870"/>
                      <a:pt x="3680" y="6283"/>
                    </a:cubicBezTo>
                    <a:cubicBezTo>
                      <a:pt x="1868" y="4499"/>
                      <a:pt x="3150" y="1405"/>
                      <a:pt x="5715" y="1405"/>
                    </a:cubicBezTo>
                    <a:close/>
                    <a:moveTo>
                      <a:pt x="5668" y="1"/>
                    </a:moveTo>
                    <a:cubicBezTo>
                      <a:pt x="4620" y="1"/>
                      <a:pt x="3551" y="391"/>
                      <a:pt x="2677" y="1265"/>
                    </a:cubicBezTo>
                    <a:cubicBezTo>
                      <a:pt x="1" y="3941"/>
                      <a:pt x="1896" y="8513"/>
                      <a:pt x="5715" y="8513"/>
                    </a:cubicBezTo>
                    <a:cubicBezTo>
                      <a:pt x="8056" y="8513"/>
                      <a:pt x="9952" y="6617"/>
                      <a:pt x="9952" y="4276"/>
                    </a:cubicBezTo>
                    <a:cubicBezTo>
                      <a:pt x="9952" y="1711"/>
                      <a:pt x="7859" y="1"/>
                      <a:pt x="5668" y="1"/>
                    </a:cubicBezTo>
                    <a:close/>
                  </a:path>
                </a:pathLst>
              </a:custGeom>
              <a:solidFill>
                <a:srgbClr val="585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58"/>
              <p:cNvSpPr/>
              <p:nvPr/>
            </p:nvSpPr>
            <p:spPr>
              <a:xfrm>
                <a:off x="2675800" y="4087200"/>
                <a:ext cx="248825" cy="212825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8513" extrusionOk="0">
                    <a:moveTo>
                      <a:pt x="5715" y="1405"/>
                    </a:moveTo>
                    <a:cubicBezTo>
                      <a:pt x="7276" y="1405"/>
                      <a:pt x="8559" y="2687"/>
                      <a:pt x="8559" y="4276"/>
                    </a:cubicBezTo>
                    <a:cubicBezTo>
                      <a:pt x="8559" y="5991"/>
                      <a:pt x="7157" y="7132"/>
                      <a:pt x="5690" y="7132"/>
                    </a:cubicBezTo>
                    <a:cubicBezTo>
                      <a:pt x="4986" y="7132"/>
                      <a:pt x="4268" y="6870"/>
                      <a:pt x="3680" y="6283"/>
                    </a:cubicBezTo>
                    <a:cubicBezTo>
                      <a:pt x="1869" y="4499"/>
                      <a:pt x="3151" y="1405"/>
                      <a:pt x="5715" y="1405"/>
                    </a:cubicBezTo>
                    <a:close/>
                    <a:moveTo>
                      <a:pt x="5668" y="1"/>
                    </a:moveTo>
                    <a:cubicBezTo>
                      <a:pt x="4621" y="1"/>
                      <a:pt x="3551" y="391"/>
                      <a:pt x="2677" y="1265"/>
                    </a:cubicBezTo>
                    <a:cubicBezTo>
                      <a:pt x="1" y="3941"/>
                      <a:pt x="1896" y="8513"/>
                      <a:pt x="5715" y="8513"/>
                    </a:cubicBezTo>
                    <a:cubicBezTo>
                      <a:pt x="8057" y="8513"/>
                      <a:pt x="9952" y="6617"/>
                      <a:pt x="9952" y="4276"/>
                    </a:cubicBezTo>
                    <a:cubicBezTo>
                      <a:pt x="9952" y="1711"/>
                      <a:pt x="7859" y="1"/>
                      <a:pt x="5668" y="1"/>
                    </a:cubicBezTo>
                    <a:close/>
                  </a:path>
                </a:pathLst>
              </a:custGeom>
              <a:solidFill>
                <a:srgbClr val="585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58"/>
              <p:cNvSpPr/>
              <p:nvPr/>
            </p:nvSpPr>
            <p:spPr>
              <a:xfrm>
                <a:off x="2355250" y="4087200"/>
                <a:ext cx="248800" cy="212825"/>
              </a:xfrm>
              <a:custGeom>
                <a:avLst/>
                <a:gdLst/>
                <a:ahLst/>
                <a:cxnLst/>
                <a:rect l="l" t="t" r="r" b="b"/>
                <a:pathLst>
                  <a:path w="9952" h="8513" extrusionOk="0">
                    <a:moveTo>
                      <a:pt x="5687" y="1405"/>
                    </a:moveTo>
                    <a:cubicBezTo>
                      <a:pt x="7276" y="1405"/>
                      <a:pt x="8558" y="2687"/>
                      <a:pt x="8558" y="4276"/>
                    </a:cubicBezTo>
                    <a:cubicBezTo>
                      <a:pt x="8558" y="5991"/>
                      <a:pt x="7144" y="7132"/>
                      <a:pt x="5677" y="7132"/>
                    </a:cubicBezTo>
                    <a:cubicBezTo>
                      <a:pt x="4973" y="7132"/>
                      <a:pt x="4258" y="6870"/>
                      <a:pt x="3680" y="6283"/>
                    </a:cubicBezTo>
                    <a:cubicBezTo>
                      <a:pt x="1868" y="4499"/>
                      <a:pt x="3150" y="1405"/>
                      <a:pt x="5687" y="1405"/>
                    </a:cubicBezTo>
                    <a:close/>
                    <a:moveTo>
                      <a:pt x="5667" y="1"/>
                    </a:moveTo>
                    <a:cubicBezTo>
                      <a:pt x="4620" y="1"/>
                      <a:pt x="3551" y="391"/>
                      <a:pt x="2676" y="1265"/>
                    </a:cubicBezTo>
                    <a:cubicBezTo>
                      <a:pt x="0" y="3941"/>
                      <a:pt x="1896" y="8513"/>
                      <a:pt x="5687" y="8513"/>
                    </a:cubicBezTo>
                    <a:cubicBezTo>
                      <a:pt x="8056" y="8513"/>
                      <a:pt x="9952" y="6617"/>
                      <a:pt x="9952" y="4276"/>
                    </a:cubicBezTo>
                    <a:cubicBezTo>
                      <a:pt x="9952" y="1711"/>
                      <a:pt x="7859" y="1"/>
                      <a:pt x="5667" y="1"/>
                    </a:cubicBezTo>
                    <a:close/>
                  </a:path>
                </a:pathLst>
              </a:custGeom>
              <a:solidFill>
                <a:srgbClr val="585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58"/>
              <p:cNvSpPr/>
              <p:nvPr/>
            </p:nvSpPr>
            <p:spPr>
              <a:xfrm>
                <a:off x="2146175" y="4087200"/>
                <a:ext cx="248825" cy="212825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8513" extrusionOk="0">
                    <a:moveTo>
                      <a:pt x="5687" y="1405"/>
                    </a:moveTo>
                    <a:cubicBezTo>
                      <a:pt x="7276" y="1405"/>
                      <a:pt x="8558" y="2687"/>
                      <a:pt x="8558" y="4276"/>
                    </a:cubicBezTo>
                    <a:cubicBezTo>
                      <a:pt x="8558" y="5991"/>
                      <a:pt x="7144" y="7132"/>
                      <a:pt x="5677" y="7132"/>
                    </a:cubicBezTo>
                    <a:cubicBezTo>
                      <a:pt x="4974" y="7132"/>
                      <a:pt x="4258" y="6870"/>
                      <a:pt x="3680" y="6283"/>
                    </a:cubicBezTo>
                    <a:cubicBezTo>
                      <a:pt x="1868" y="4499"/>
                      <a:pt x="3151" y="1405"/>
                      <a:pt x="5687" y="1405"/>
                    </a:cubicBezTo>
                    <a:close/>
                    <a:moveTo>
                      <a:pt x="5668" y="1"/>
                    </a:moveTo>
                    <a:cubicBezTo>
                      <a:pt x="4621" y="1"/>
                      <a:pt x="3551" y="391"/>
                      <a:pt x="2677" y="1265"/>
                    </a:cubicBezTo>
                    <a:cubicBezTo>
                      <a:pt x="1" y="3941"/>
                      <a:pt x="1896" y="8513"/>
                      <a:pt x="5687" y="8513"/>
                    </a:cubicBezTo>
                    <a:cubicBezTo>
                      <a:pt x="8057" y="8513"/>
                      <a:pt x="9952" y="6617"/>
                      <a:pt x="9952" y="4276"/>
                    </a:cubicBezTo>
                    <a:cubicBezTo>
                      <a:pt x="9952" y="1711"/>
                      <a:pt x="7859" y="1"/>
                      <a:pt x="5668" y="1"/>
                    </a:cubicBezTo>
                    <a:close/>
                  </a:path>
                </a:pathLst>
              </a:custGeom>
              <a:solidFill>
                <a:srgbClr val="585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58"/>
              <p:cNvSpPr/>
              <p:nvPr/>
            </p:nvSpPr>
            <p:spPr>
              <a:xfrm>
                <a:off x="2373375" y="3803150"/>
                <a:ext cx="748475" cy="174225"/>
              </a:xfrm>
              <a:custGeom>
                <a:avLst/>
                <a:gdLst/>
                <a:ahLst/>
                <a:cxnLst/>
                <a:rect l="l" t="t" r="r" b="b"/>
                <a:pathLst>
                  <a:path w="29939" h="6969" extrusionOk="0">
                    <a:moveTo>
                      <a:pt x="948" y="0"/>
                    </a:moveTo>
                    <a:cubicBezTo>
                      <a:pt x="0" y="0"/>
                      <a:pt x="0" y="1394"/>
                      <a:pt x="948" y="1394"/>
                    </a:cubicBezTo>
                    <a:lnTo>
                      <a:pt x="28544" y="1394"/>
                    </a:lnTo>
                    <a:lnTo>
                      <a:pt x="28544" y="6272"/>
                    </a:lnTo>
                    <a:cubicBezTo>
                      <a:pt x="28544" y="6662"/>
                      <a:pt x="28851" y="6969"/>
                      <a:pt x="29241" y="6969"/>
                    </a:cubicBezTo>
                    <a:cubicBezTo>
                      <a:pt x="29604" y="6969"/>
                      <a:pt x="29938" y="6662"/>
                      <a:pt x="29938" y="6272"/>
                    </a:cubicBezTo>
                    <a:lnTo>
                      <a:pt x="29938" y="697"/>
                    </a:lnTo>
                    <a:cubicBezTo>
                      <a:pt x="29938" y="335"/>
                      <a:pt x="29604" y="0"/>
                      <a:pt x="29241" y="0"/>
                    </a:cubicBez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58"/>
              <p:cNvSpPr/>
              <p:nvPr/>
            </p:nvSpPr>
            <p:spPr>
              <a:xfrm>
                <a:off x="3260500" y="4087200"/>
                <a:ext cx="248800" cy="212825"/>
              </a:xfrm>
              <a:custGeom>
                <a:avLst/>
                <a:gdLst/>
                <a:ahLst/>
                <a:cxnLst/>
                <a:rect l="l" t="t" r="r" b="b"/>
                <a:pathLst>
                  <a:path w="9952" h="8513" extrusionOk="0">
                    <a:moveTo>
                      <a:pt x="5687" y="1405"/>
                    </a:moveTo>
                    <a:cubicBezTo>
                      <a:pt x="7276" y="1405"/>
                      <a:pt x="8558" y="2687"/>
                      <a:pt x="8558" y="4276"/>
                    </a:cubicBezTo>
                    <a:cubicBezTo>
                      <a:pt x="8558" y="5991"/>
                      <a:pt x="7144" y="7132"/>
                      <a:pt x="5677" y="7132"/>
                    </a:cubicBezTo>
                    <a:cubicBezTo>
                      <a:pt x="4973" y="7132"/>
                      <a:pt x="4258" y="6870"/>
                      <a:pt x="3680" y="6283"/>
                    </a:cubicBezTo>
                    <a:cubicBezTo>
                      <a:pt x="1868" y="4499"/>
                      <a:pt x="3150" y="1405"/>
                      <a:pt x="5687" y="1405"/>
                    </a:cubicBezTo>
                    <a:close/>
                    <a:moveTo>
                      <a:pt x="5667" y="1"/>
                    </a:moveTo>
                    <a:cubicBezTo>
                      <a:pt x="4620" y="1"/>
                      <a:pt x="3551" y="391"/>
                      <a:pt x="2676" y="1265"/>
                    </a:cubicBezTo>
                    <a:cubicBezTo>
                      <a:pt x="0" y="3941"/>
                      <a:pt x="1896" y="8513"/>
                      <a:pt x="5687" y="8513"/>
                    </a:cubicBezTo>
                    <a:cubicBezTo>
                      <a:pt x="8056" y="8513"/>
                      <a:pt x="9952" y="6617"/>
                      <a:pt x="9952" y="4276"/>
                    </a:cubicBezTo>
                    <a:cubicBezTo>
                      <a:pt x="9952" y="1711"/>
                      <a:pt x="7859" y="1"/>
                      <a:pt x="5667" y="1"/>
                    </a:cubicBezTo>
                    <a:close/>
                  </a:path>
                </a:pathLst>
              </a:custGeom>
              <a:solidFill>
                <a:srgbClr val="585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58"/>
              <p:cNvSpPr/>
              <p:nvPr/>
            </p:nvSpPr>
            <p:spPr>
              <a:xfrm>
                <a:off x="3151075" y="4155750"/>
                <a:ext cx="119200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1395" extrusionOk="0">
                    <a:moveTo>
                      <a:pt x="921" y="1"/>
                    </a:moveTo>
                    <a:cubicBezTo>
                      <a:pt x="1" y="1"/>
                      <a:pt x="1" y="1395"/>
                      <a:pt x="921" y="1395"/>
                    </a:cubicBezTo>
                    <a:lnTo>
                      <a:pt x="3848" y="1395"/>
                    </a:lnTo>
                    <a:cubicBezTo>
                      <a:pt x="4768" y="1395"/>
                      <a:pt x="4768" y="1"/>
                      <a:pt x="3848" y="1"/>
                    </a:cubicBezTo>
                    <a:close/>
                  </a:path>
                </a:pathLst>
              </a:custGeom>
              <a:solidFill>
                <a:srgbClr val="585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58"/>
              <p:cNvSpPr/>
              <p:nvPr/>
            </p:nvSpPr>
            <p:spPr>
              <a:xfrm>
                <a:off x="3228450" y="3772475"/>
                <a:ext cx="397925" cy="418150"/>
              </a:xfrm>
              <a:custGeom>
                <a:avLst/>
                <a:gdLst/>
                <a:ahLst/>
                <a:cxnLst/>
                <a:rect l="l" t="t" r="r" b="b"/>
                <a:pathLst>
                  <a:path w="15917" h="16726" extrusionOk="0">
                    <a:moveTo>
                      <a:pt x="7972" y="1394"/>
                    </a:moveTo>
                    <a:cubicBezTo>
                      <a:pt x="8363" y="1450"/>
                      <a:pt x="8697" y="1701"/>
                      <a:pt x="8864" y="2063"/>
                    </a:cubicBezTo>
                    <a:lnTo>
                      <a:pt x="10425" y="8698"/>
                    </a:lnTo>
                    <a:cubicBezTo>
                      <a:pt x="10481" y="9004"/>
                      <a:pt x="10788" y="9227"/>
                      <a:pt x="11094" y="9227"/>
                    </a:cubicBezTo>
                    <a:lnTo>
                      <a:pt x="13603" y="9227"/>
                    </a:lnTo>
                    <a:cubicBezTo>
                      <a:pt x="14133" y="9227"/>
                      <a:pt x="14551" y="9645"/>
                      <a:pt x="14551" y="10203"/>
                    </a:cubicBezTo>
                    <a:lnTo>
                      <a:pt x="14551" y="14635"/>
                    </a:lnTo>
                    <a:cubicBezTo>
                      <a:pt x="14551" y="15025"/>
                      <a:pt x="14244" y="15332"/>
                      <a:pt x="13854" y="15332"/>
                    </a:cubicBezTo>
                    <a:lnTo>
                      <a:pt x="10955" y="15332"/>
                    </a:lnTo>
                    <a:lnTo>
                      <a:pt x="10955" y="15304"/>
                    </a:lnTo>
                    <a:cubicBezTo>
                      <a:pt x="10258" y="13492"/>
                      <a:pt x="8620" y="12586"/>
                      <a:pt x="6983" y="12586"/>
                    </a:cubicBezTo>
                    <a:cubicBezTo>
                      <a:pt x="5345" y="12586"/>
                      <a:pt x="3707" y="13492"/>
                      <a:pt x="3011" y="15304"/>
                    </a:cubicBezTo>
                    <a:lnTo>
                      <a:pt x="1450" y="15304"/>
                    </a:lnTo>
                    <a:lnTo>
                      <a:pt x="1477" y="2342"/>
                    </a:lnTo>
                    <a:cubicBezTo>
                      <a:pt x="1477" y="1812"/>
                      <a:pt x="1896" y="1394"/>
                      <a:pt x="2453" y="1394"/>
                    </a:cubicBezTo>
                    <a:close/>
                    <a:moveTo>
                      <a:pt x="2397" y="1"/>
                    </a:moveTo>
                    <a:cubicBezTo>
                      <a:pt x="1115" y="1"/>
                      <a:pt x="56" y="1060"/>
                      <a:pt x="56" y="2370"/>
                    </a:cubicBezTo>
                    <a:lnTo>
                      <a:pt x="0" y="16029"/>
                    </a:lnTo>
                    <a:cubicBezTo>
                      <a:pt x="0" y="16419"/>
                      <a:pt x="307" y="16726"/>
                      <a:pt x="697" y="16726"/>
                    </a:cubicBezTo>
                    <a:lnTo>
                      <a:pt x="3484" y="16726"/>
                    </a:lnTo>
                    <a:cubicBezTo>
                      <a:pt x="3819" y="16726"/>
                      <a:pt x="4098" y="16503"/>
                      <a:pt x="4153" y="16196"/>
                    </a:cubicBezTo>
                    <a:cubicBezTo>
                      <a:pt x="4488" y="14705"/>
                      <a:pt x="5714" y="13959"/>
                      <a:pt x="6941" y="13959"/>
                    </a:cubicBezTo>
                    <a:cubicBezTo>
                      <a:pt x="8168" y="13959"/>
                      <a:pt x="9394" y="14705"/>
                      <a:pt x="9729" y="16196"/>
                    </a:cubicBezTo>
                    <a:cubicBezTo>
                      <a:pt x="9812" y="16503"/>
                      <a:pt x="10119" y="16726"/>
                      <a:pt x="10425" y="16726"/>
                    </a:cubicBezTo>
                    <a:lnTo>
                      <a:pt x="13854" y="16726"/>
                    </a:lnTo>
                    <a:cubicBezTo>
                      <a:pt x="14997" y="16698"/>
                      <a:pt x="15917" y="15778"/>
                      <a:pt x="15917" y="14635"/>
                    </a:cubicBezTo>
                    <a:lnTo>
                      <a:pt x="15917" y="10203"/>
                    </a:lnTo>
                    <a:cubicBezTo>
                      <a:pt x="15917" y="8893"/>
                      <a:pt x="14858" y="7833"/>
                      <a:pt x="13547" y="7833"/>
                    </a:cubicBezTo>
                    <a:lnTo>
                      <a:pt x="11624" y="7833"/>
                    </a:lnTo>
                    <a:lnTo>
                      <a:pt x="10175" y="1729"/>
                    </a:lnTo>
                    <a:cubicBezTo>
                      <a:pt x="10147" y="1701"/>
                      <a:pt x="10147" y="1701"/>
                      <a:pt x="10147" y="1673"/>
                    </a:cubicBezTo>
                    <a:cubicBezTo>
                      <a:pt x="9840" y="753"/>
                      <a:pt x="9032" y="112"/>
                      <a:pt x="8056" y="1"/>
                    </a:cubicBezTo>
                    <a:close/>
                  </a:path>
                </a:pathLst>
              </a:custGeom>
              <a:solidFill>
                <a:srgbClr val="585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21" name="Google Shape;1721;p58"/>
          <p:cNvSpPr txBox="1"/>
          <p:nvPr/>
        </p:nvSpPr>
        <p:spPr>
          <a:xfrm>
            <a:off x="316550" y="1661548"/>
            <a:ext cx="768600" cy="6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05C99"/>
                </a:solidFill>
              </a:rPr>
              <a:t>PLAN</a:t>
            </a:r>
            <a:endParaRPr sz="1100" b="1">
              <a:solidFill>
                <a:srgbClr val="005C9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5C99"/>
                </a:solidFill>
              </a:rPr>
              <a:t>8/21/20</a:t>
            </a:r>
            <a:endParaRPr sz="900" b="1">
              <a:solidFill>
                <a:srgbClr val="005C9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5C99"/>
                </a:solidFill>
              </a:rPr>
              <a:t>7:01 PM</a:t>
            </a:r>
            <a:endParaRPr sz="900" b="1">
              <a:solidFill>
                <a:srgbClr val="005C99"/>
              </a:solidFill>
            </a:endParaRPr>
          </a:p>
        </p:txBody>
      </p:sp>
      <p:sp>
        <p:nvSpPr>
          <p:cNvPr id="1722" name="Google Shape;1722;p58"/>
          <p:cNvSpPr/>
          <p:nvPr/>
        </p:nvSpPr>
        <p:spPr>
          <a:xfrm>
            <a:off x="2966227" y="2567088"/>
            <a:ext cx="237000" cy="64800"/>
          </a:xfrm>
          <a:prstGeom prst="ellipse">
            <a:avLst/>
          </a:prstGeom>
          <a:solidFill>
            <a:srgbClr val="D0D1D8">
              <a:alpha val="631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58"/>
          <p:cNvSpPr/>
          <p:nvPr/>
        </p:nvSpPr>
        <p:spPr>
          <a:xfrm>
            <a:off x="2966226" y="2269620"/>
            <a:ext cx="237000" cy="34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41806"/>
                </a:moveTo>
                <a:cubicBezTo>
                  <a:pt x="120000" y="60387"/>
                  <a:pt x="81869" y="82838"/>
                  <a:pt x="74018" y="92903"/>
                </a:cubicBezTo>
                <a:cubicBezTo>
                  <a:pt x="67289" y="103741"/>
                  <a:pt x="59439" y="120000"/>
                  <a:pt x="59439" y="120000"/>
                </a:cubicBezTo>
                <a:cubicBezTo>
                  <a:pt x="59439" y="120000"/>
                  <a:pt x="51588" y="102967"/>
                  <a:pt x="44859" y="92903"/>
                </a:cubicBezTo>
                <a:cubicBezTo>
                  <a:pt x="37009" y="81290"/>
                  <a:pt x="0" y="60387"/>
                  <a:pt x="0" y="41806"/>
                </a:cubicBezTo>
                <a:cubicBezTo>
                  <a:pt x="0" y="18580"/>
                  <a:pt x="26915" y="0"/>
                  <a:pt x="59439" y="0"/>
                </a:cubicBezTo>
                <a:cubicBezTo>
                  <a:pt x="93084" y="0"/>
                  <a:pt x="120000" y="18580"/>
                  <a:pt x="120000" y="41806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724" name="Google Shape;1724;p58"/>
          <p:cNvSpPr txBox="1"/>
          <p:nvPr/>
        </p:nvSpPr>
        <p:spPr>
          <a:xfrm>
            <a:off x="2700425" y="1661548"/>
            <a:ext cx="768600" cy="6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05C99"/>
                </a:solidFill>
              </a:rPr>
              <a:t>ETA</a:t>
            </a:r>
            <a:endParaRPr sz="1100" b="1">
              <a:solidFill>
                <a:srgbClr val="005C9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5C99"/>
                </a:solidFill>
              </a:rPr>
              <a:t>8/21/20</a:t>
            </a:r>
            <a:endParaRPr sz="900" b="1">
              <a:solidFill>
                <a:srgbClr val="005C9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5C99"/>
                </a:solidFill>
              </a:rPr>
              <a:t>7:28 PM</a:t>
            </a:r>
            <a:endParaRPr sz="900" b="1">
              <a:solidFill>
                <a:srgbClr val="005C99"/>
              </a:solidFill>
            </a:endParaRPr>
          </a:p>
        </p:txBody>
      </p:sp>
      <p:sp>
        <p:nvSpPr>
          <p:cNvPr id="1725" name="Google Shape;1725;p58"/>
          <p:cNvSpPr/>
          <p:nvPr/>
        </p:nvSpPr>
        <p:spPr>
          <a:xfrm>
            <a:off x="5338627" y="2567101"/>
            <a:ext cx="237000" cy="64800"/>
          </a:xfrm>
          <a:prstGeom prst="ellipse">
            <a:avLst/>
          </a:prstGeom>
          <a:solidFill>
            <a:srgbClr val="D0D1D8">
              <a:alpha val="631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58"/>
          <p:cNvSpPr/>
          <p:nvPr/>
        </p:nvSpPr>
        <p:spPr>
          <a:xfrm>
            <a:off x="5338626" y="2269632"/>
            <a:ext cx="237000" cy="34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41806"/>
                </a:moveTo>
                <a:cubicBezTo>
                  <a:pt x="120000" y="60387"/>
                  <a:pt x="81869" y="82838"/>
                  <a:pt x="74018" y="92903"/>
                </a:cubicBezTo>
                <a:cubicBezTo>
                  <a:pt x="67289" y="103741"/>
                  <a:pt x="59439" y="120000"/>
                  <a:pt x="59439" y="120000"/>
                </a:cubicBezTo>
                <a:cubicBezTo>
                  <a:pt x="59439" y="120000"/>
                  <a:pt x="51588" y="102967"/>
                  <a:pt x="44859" y="92903"/>
                </a:cubicBezTo>
                <a:cubicBezTo>
                  <a:pt x="37009" y="81290"/>
                  <a:pt x="0" y="60387"/>
                  <a:pt x="0" y="41806"/>
                </a:cubicBezTo>
                <a:cubicBezTo>
                  <a:pt x="0" y="18580"/>
                  <a:pt x="26915" y="0"/>
                  <a:pt x="59439" y="0"/>
                </a:cubicBezTo>
                <a:cubicBezTo>
                  <a:pt x="93084" y="0"/>
                  <a:pt x="120000" y="18580"/>
                  <a:pt x="120000" y="41806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727" name="Google Shape;1727;p58"/>
          <p:cNvSpPr txBox="1"/>
          <p:nvPr/>
        </p:nvSpPr>
        <p:spPr>
          <a:xfrm>
            <a:off x="5072825" y="1661548"/>
            <a:ext cx="768600" cy="6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05C99"/>
                </a:solidFill>
              </a:rPr>
              <a:t>ETA</a:t>
            </a:r>
            <a:endParaRPr sz="1100" b="1">
              <a:solidFill>
                <a:srgbClr val="005C9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5C99"/>
                </a:solidFill>
              </a:rPr>
              <a:t>8/22/20</a:t>
            </a:r>
            <a:endParaRPr sz="900" b="1">
              <a:solidFill>
                <a:srgbClr val="005C9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005C99"/>
                </a:solidFill>
              </a:rPr>
              <a:t>3:45 AM</a:t>
            </a:r>
            <a:endParaRPr sz="900" b="1">
              <a:solidFill>
                <a:srgbClr val="005C99"/>
              </a:solidFill>
            </a:endParaRPr>
          </a:p>
        </p:txBody>
      </p:sp>
      <p:grpSp>
        <p:nvGrpSpPr>
          <p:cNvPr id="1728" name="Google Shape;1728;p58"/>
          <p:cNvGrpSpPr/>
          <p:nvPr/>
        </p:nvGrpSpPr>
        <p:grpSpPr>
          <a:xfrm>
            <a:off x="3390100" y="1161975"/>
            <a:ext cx="1786500" cy="654600"/>
            <a:chOff x="3390100" y="1085775"/>
            <a:chExt cx="1786500" cy="654600"/>
          </a:xfrm>
        </p:grpSpPr>
        <p:sp>
          <p:nvSpPr>
            <p:cNvPr id="1729" name="Google Shape;1729;p58"/>
            <p:cNvSpPr/>
            <p:nvPr/>
          </p:nvSpPr>
          <p:spPr>
            <a:xfrm>
              <a:off x="3390100" y="1085775"/>
              <a:ext cx="1786500" cy="654600"/>
            </a:xfrm>
            <a:prstGeom prst="wedgeRectCallout">
              <a:avLst>
                <a:gd name="adj1" fmla="val 2472"/>
                <a:gd name="adj2" fmla="val 105266"/>
              </a:avLst>
            </a:prstGeom>
            <a:solidFill>
              <a:srgbClr val="F1F1F1"/>
            </a:solidFill>
            <a:ln w="19050" cap="flat" cmpd="sng">
              <a:solidFill>
                <a:srgbClr val="D0D1D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576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19500"/>
                  </a:solidFill>
                </a:rPr>
                <a:t>HOS BREAK CHANGE</a:t>
              </a:r>
              <a:endParaRPr sz="1000" b="1">
                <a:solidFill>
                  <a:srgbClr val="F19500"/>
                </a:solidFill>
              </a:endParaRPr>
            </a:p>
            <a:p>
              <a:pPr marL="365760" lvl="0" indent="0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en" sz="800" b="1"/>
                <a:t>Driver decides to </a:t>
              </a:r>
              <a:br>
                <a:rPr lang="en" sz="800" b="1"/>
              </a:br>
              <a:r>
                <a:rPr lang="en" sz="800" b="1"/>
                <a:t>take a longer break</a:t>
              </a:r>
              <a:endParaRPr sz="800" b="1">
                <a:solidFill>
                  <a:srgbClr val="363545"/>
                </a:solidFill>
              </a:endParaRPr>
            </a:p>
          </p:txBody>
        </p:sp>
        <p:pic>
          <p:nvPicPr>
            <p:cNvPr id="1730" name="Google Shape;1730;p5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91925" y="1188125"/>
              <a:ext cx="190500" cy="1905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31" name="Google Shape;1731;p58"/>
          <p:cNvCxnSpPr>
            <a:endCxn id="1645" idx="1"/>
          </p:cNvCxnSpPr>
          <p:nvPr/>
        </p:nvCxnSpPr>
        <p:spPr>
          <a:xfrm rot="10800000" flipH="1">
            <a:off x="6119492" y="2132564"/>
            <a:ext cx="1260600" cy="3210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732" name="Google Shape;1732;p58"/>
          <p:cNvGrpSpPr/>
          <p:nvPr/>
        </p:nvGrpSpPr>
        <p:grpSpPr>
          <a:xfrm>
            <a:off x="5661325" y="1006950"/>
            <a:ext cx="1500900" cy="654600"/>
            <a:chOff x="5763325" y="963725"/>
            <a:chExt cx="1500900" cy="654600"/>
          </a:xfrm>
        </p:grpSpPr>
        <p:sp>
          <p:nvSpPr>
            <p:cNvPr id="1733" name="Google Shape;1733;p58"/>
            <p:cNvSpPr/>
            <p:nvPr/>
          </p:nvSpPr>
          <p:spPr>
            <a:xfrm>
              <a:off x="5763325" y="963725"/>
              <a:ext cx="1500900" cy="654600"/>
            </a:xfrm>
            <a:prstGeom prst="wedgeRectCallout">
              <a:avLst>
                <a:gd name="adj1" fmla="val 60383"/>
                <a:gd name="adj2" fmla="val 99874"/>
              </a:avLst>
            </a:prstGeom>
            <a:solidFill>
              <a:srgbClr val="FFBE00"/>
            </a:solidFill>
            <a:ln w="19050" cap="flat" cmpd="sng">
              <a:solidFill>
                <a:srgbClr val="D0D1D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576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363545"/>
                  </a:solidFill>
                </a:rPr>
                <a:t>TRUCK ARRIVAL</a:t>
              </a:r>
              <a:endParaRPr sz="900" b="1">
                <a:solidFill>
                  <a:srgbClr val="363545"/>
                </a:solidFill>
              </a:endParaRPr>
            </a:p>
            <a:p>
              <a:pPr marL="365760" lvl="0" indent="0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en" sz="800" b="1"/>
                <a:t>Gate 4</a:t>
              </a:r>
              <a:br>
                <a:rPr lang="en" sz="800" b="1"/>
              </a:br>
              <a:r>
                <a:rPr lang="en" sz="800" b="1"/>
                <a:t>8/22/20 | 3:47 AM</a:t>
              </a:r>
              <a:endParaRPr sz="800" b="1">
                <a:solidFill>
                  <a:srgbClr val="363545"/>
                </a:solidFill>
              </a:endParaRPr>
            </a:p>
          </p:txBody>
        </p:sp>
        <p:pic>
          <p:nvPicPr>
            <p:cNvPr id="1734" name="Google Shape;1734;p5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41419" y="1046929"/>
              <a:ext cx="236925" cy="2369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35" name="Google Shape;1735;p58"/>
          <p:cNvGrpSpPr/>
          <p:nvPr/>
        </p:nvGrpSpPr>
        <p:grpSpPr>
          <a:xfrm>
            <a:off x="1016900" y="1161975"/>
            <a:ext cx="1786474" cy="654600"/>
            <a:chOff x="1085153" y="1085775"/>
            <a:chExt cx="1662300" cy="654600"/>
          </a:xfrm>
        </p:grpSpPr>
        <p:sp>
          <p:nvSpPr>
            <p:cNvPr id="1736" name="Google Shape;1736;p58"/>
            <p:cNvSpPr/>
            <p:nvPr/>
          </p:nvSpPr>
          <p:spPr>
            <a:xfrm>
              <a:off x="1085153" y="1085775"/>
              <a:ext cx="1662300" cy="654600"/>
            </a:xfrm>
            <a:prstGeom prst="wedgeRectCallout">
              <a:avLst>
                <a:gd name="adj1" fmla="val -2629"/>
                <a:gd name="adj2" fmla="val 103898"/>
              </a:avLst>
            </a:prstGeom>
            <a:solidFill>
              <a:srgbClr val="F1F1F1"/>
            </a:solidFill>
            <a:ln w="19050" cap="flat" cmpd="sng">
              <a:solidFill>
                <a:srgbClr val="D0D1D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576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D94048"/>
                  </a:solidFill>
                </a:rPr>
                <a:t>ROADWAY INCIDENT</a:t>
              </a:r>
              <a:endParaRPr sz="1000" b="1">
                <a:solidFill>
                  <a:srgbClr val="D94048"/>
                </a:solidFill>
              </a:endParaRPr>
            </a:p>
            <a:p>
              <a:pPr marL="365760" marR="0" lvl="0" indent="0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en" sz="800" b="1"/>
                <a:t>Driver hits traffic </a:t>
              </a:r>
              <a:br>
                <a:rPr lang="en" sz="800" b="1"/>
              </a:br>
              <a:r>
                <a:rPr lang="en" sz="800" b="1"/>
                <a:t>&amp; takes alternate route</a:t>
              </a:r>
              <a:endParaRPr sz="800" b="1"/>
            </a:p>
          </p:txBody>
        </p:sp>
        <p:grpSp>
          <p:nvGrpSpPr>
            <p:cNvPr id="1737" name="Google Shape;1737;p58"/>
            <p:cNvGrpSpPr/>
            <p:nvPr/>
          </p:nvGrpSpPr>
          <p:grpSpPr>
            <a:xfrm>
              <a:off x="1141140" y="1170198"/>
              <a:ext cx="256055" cy="252843"/>
              <a:chOff x="1606650" y="687975"/>
              <a:chExt cx="4354675" cy="4300050"/>
            </a:xfrm>
          </p:grpSpPr>
          <p:sp>
            <p:nvSpPr>
              <p:cNvPr id="1738" name="Google Shape;1738;p58"/>
              <p:cNvSpPr/>
              <p:nvPr/>
            </p:nvSpPr>
            <p:spPr>
              <a:xfrm>
                <a:off x="1606650" y="687975"/>
                <a:ext cx="4354675" cy="4300050"/>
              </a:xfrm>
              <a:custGeom>
                <a:avLst/>
                <a:gdLst/>
                <a:ahLst/>
                <a:cxnLst/>
                <a:rect l="l" t="t" r="r" b="b"/>
                <a:pathLst>
                  <a:path w="174187" h="172002" extrusionOk="0">
                    <a:moveTo>
                      <a:pt x="87094" y="8633"/>
                    </a:moveTo>
                    <a:cubicBezTo>
                      <a:pt x="87787" y="8633"/>
                      <a:pt x="88342" y="8911"/>
                      <a:pt x="88897" y="9465"/>
                    </a:cubicBezTo>
                    <a:lnTo>
                      <a:pt x="163647" y="84077"/>
                    </a:lnTo>
                    <a:cubicBezTo>
                      <a:pt x="164618" y="85047"/>
                      <a:pt x="164618" y="86712"/>
                      <a:pt x="163647" y="87821"/>
                    </a:cubicBezTo>
                    <a:lnTo>
                      <a:pt x="88897" y="162571"/>
                    </a:lnTo>
                    <a:cubicBezTo>
                      <a:pt x="88411" y="163057"/>
                      <a:pt x="87753" y="163299"/>
                      <a:pt x="87094" y="163299"/>
                    </a:cubicBezTo>
                    <a:cubicBezTo>
                      <a:pt x="86435" y="163299"/>
                      <a:pt x="85776" y="163057"/>
                      <a:pt x="85291" y="162571"/>
                    </a:cubicBezTo>
                    <a:lnTo>
                      <a:pt x="10541" y="87821"/>
                    </a:lnTo>
                    <a:cubicBezTo>
                      <a:pt x="9431" y="86850"/>
                      <a:pt x="9431" y="85186"/>
                      <a:pt x="10541" y="84077"/>
                    </a:cubicBezTo>
                    <a:lnTo>
                      <a:pt x="85291" y="9465"/>
                    </a:lnTo>
                    <a:cubicBezTo>
                      <a:pt x="85707" y="8911"/>
                      <a:pt x="86400" y="8633"/>
                      <a:pt x="87094" y="8633"/>
                    </a:cubicBezTo>
                    <a:close/>
                    <a:moveTo>
                      <a:pt x="87025" y="0"/>
                    </a:moveTo>
                    <a:cubicBezTo>
                      <a:pt x="84147" y="0"/>
                      <a:pt x="81269" y="1075"/>
                      <a:pt x="79050" y="3224"/>
                    </a:cubicBezTo>
                    <a:lnTo>
                      <a:pt x="4439" y="77975"/>
                    </a:lnTo>
                    <a:cubicBezTo>
                      <a:pt x="1" y="82412"/>
                      <a:pt x="1" y="89485"/>
                      <a:pt x="4439" y="93923"/>
                    </a:cubicBezTo>
                    <a:lnTo>
                      <a:pt x="79050" y="168673"/>
                    </a:lnTo>
                    <a:cubicBezTo>
                      <a:pt x="81269" y="170754"/>
                      <a:pt x="84043" y="172002"/>
                      <a:pt x="87094" y="172002"/>
                    </a:cubicBezTo>
                    <a:cubicBezTo>
                      <a:pt x="90006" y="172002"/>
                      <a:pt x="92919" y="170754"/>
                      <a:pt x="94999" y="168673"/>
                    </a:cubicBezTo>
                    <a:lnTo>
                      <a:pt x="169749" y="93923"/>
                    </a:lnTo>
                    <a:cubicBezTo>
                      <a:pt x="174187" y="89485"/>
                      <a:pt x="174187" y="82412"/>
                      <a:pt x="169749" y="77975"/>
                    </a:cubicBezTo>
                    <a:lnTo>
                      <a:pt x="94999" y="3224"/>
                    </a:lnTo>
                    <a:cubicBezTo>
                      <a:pt x="92780" y="1075"/>
                      <a:pt x="89902" y="0"/>
                      <a:pt x="87025" y="0"/>
                    </a:cubicBezTo>
                    <a:close/>
                  </a:path>
                </a:pathLst>
              </a:custGeom>
              <a:solidFill>
                <a:srgbClr val="D940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8"/>
              <p:cNvSpPr/>
              <p:nvPr/>
            </p:nvSpPr>
            <p:spPr>
              <a:xfrm>
                <a:off x="3257000" y="1715075"/>
                <a:ext cx="1074800" cy="2250175"/>
              </a:xfrm>
              <a:custGeom>
                <a:avLst/>
                <a:gdLst/>
                <a:ahLst/>
                <a:cxnLst/>
                <a:rect l="l" t="t" r="r" b="b"/>
                <a:pathLst>
                  <a:path w="42992" h="90007" extrusionOk="0">
                    <a:moveTo>
                      <a:pt x="36058" y="6935"/>
                    </a:moveTo>
                    <a:lnTo>
                      <a:pt x="36058" y="83072"/>
                    </a:lnTo>
                    <a:lnTo>
                      <a:pt x="6934" y="83072"/>
                    </a:lnTo>
                    <a:lnTo>
                      <a:pt x="6934" y="6935"/>
                    </a:lnTo>
                    <a:close/>
                    <a:moveTo>
                      <a:pt x="6518" y="1"/>
                    </a:moveTo>
                    <a:cubicBezTo>
                      <a:pt x="2912" y="1"/>
                      <a:pt x="0" y="2913"/>
                      <a:pt x="0" y="6519"/>
                    </a:cubicBezTo>
                    <a:lnTo>
                      <a:pt x="0" y="83488"/>
                    </a:lnTo>
                    <a:cubicBezTo>
                      <a:pt x="0" y="87094"/>
                      <a:pt x="2912" y="90006"/>
                      <a:pt x="6518" y="90006"/>
                    </a:cubicBezTo>
                    <a:lnTo>
                      <a:pt x="36474" y="90006"/>
                    </a:lnTo>
                    <a:cubicBezTo>
                      <a:pt x="40079" y="90006"/>
                      <a:pt x="42992" y="87094"/>
                      <a:pt x="42992" y="83488"/>
                    </a:cubicBezTo>
                    <a:lnTo>
                      <a:pt x="42992" y="6519"/>
                    </a:lnTo>
                    <a:cubicBezTo>
                      <a:pt x="42992" y="2913"/>
                      <a:pt x="40079" y="1"/>
                      <a:pt x="36474" y="1"/>
                    </a:cubicBezTo>
                    <a:close/>
                  </a:path>
                </a:pathLst>
              </a:custGeom>
              <a:solidFill>
                <a:srgbClr val="D940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58"/>
              <p:cNvSpPr/>
              <p:nvPr/>
            </p:nvSpPr>
            <p:spPr>
              <a:xfrm>
                <a:off x="4238175" y="2047925"/>
                <a:ext cx="533950" cy="499275"/>
              </a:xfrm>
              <a:custGeom>
                <a:avLst/>
                <a:gdLst/>
                <a:ahLst/>
                <a:cxnLst/>
                <a:rect l="l" t="t" r="r" b="b"/>
                <a:pathLst>
                  <a:path w="21358" h="19971" extrusionOk="0">
                    <a:moveTo>
                      <a:pt x="9986" y="1"/>
                    </a:moveTo>
                    <a:cubicBezTo>
                      <a:pt x="4438" y="1"/>
                      <a:pt x="0" y="4438"/>
                      <a:pt x="0" y="9986"/>
                    </a:cubicBezTo>
                    <a:lnTo>
                      <a:pt x="0" y="16088"/>
                    </a:lnTo>
                    <a:cubicBezTo>
                      <a:pt x="0" y="18168"/>
                      <a:pt x="1803" y="19971"/>
                      <a:pt x="3883" y="19971"/>
                    </a:cubicBezTo>
                    <a:cubicBezTo>
                      <a:pt x="6102" y="19971"/>
                      <a:pt x="7905" y="18168"/>
                      <a:pt x="7767" y="16088"/>
                    </a:cubicBezTo>
                    <a:lnTo>
                      <a:pt x="7767" y="9986"/>
                    </a:lnTo>
                    <a:cubicBezTo>
                      <a:pt x="7905" y="8738"/>
                      <a:pt x="8876" y="7767"/>
                      <a:pt x="9986" y="7767"/>
                    </a:cubicBezTo>
                    <a:lnTo>
                      <a:pt x="16088" y="7767"/>
                    </a:lnTo>
                    <a:cubicBezTo>
                      <a:pt x="21358" y="7767"/>
                      <a:pt x="21358" y="1"/>
                      <a:pt x="16088" y="1"/>
                    </a:cubicBezTo>
                    <a:close/>
                  </a:path>
                </a:pathLst>
              </a:custGeom>
              <a:solidFill>
                <a:srgbClr val="D940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58"/>
              <p:cNvSpPr/>
              <p:nvPr/>
            </p:nvSpPr>
            <p:spPr>
              <a:xfrm>
                <a:off x="4238175" y="2592250"/>
                <a:ext cx="530475" cy="499300"/>
              </a:xfrm>
              <a:custGeom>
                <a:avLst/>
                <a:gdLst/>
                <a:ahLst/>
                <a:cxnLst/>
                <a:rect l="l" t="t" r="r" b="b"/>
                <a:pathLst>
                  <a:path w="21219" h="19972" extrusionOk="0">
                    <a:moveTo>
                      <a:pt x="9986" y="1"/>
                    </a:moveTo>
                    <a:cubicBezTo>
                      <a:pt x="4438" y="1"/>
                      <a:pt x="0" y="4439"/>
                      <a:pt x="0" y="9986"/>
                    </a:cubicBezTo>
                    <a:lnTo>
                      <a:pt x="0" y="16088"/>
                    </a:lnTo>
                    <a:cubicBezTo>
                      <a:pt x="0" y="18168"/>
                      <a:pt x="1665" y="19971"/>
                      <a:pt x="3883" y="19971"/>
                    </a:cubicBezTo>
                    <a:cubicBezTo>
                      <a:pt x="6102" y="19971"/>
                      <a:pt x="7767" y="18168"/>
                      <a:pt x="7767" y="16088"/>
                    </a:cubicBezTo>
                    <a:lnTo>
                      <a:pt x="7767" y="9986"/>
                    </a:lnTo>
                    <a:cubicBezTo>
                      <a:pt x="7767" y="8738"/>
                      <a:pt x="8737" y="7767"/>
                      <a:pt x="9986" y="7767"/>
                    </a:cubicBezTo>
                    <a:lnTo>
                      <a:pt x="16088" y="7767"/>
                    </a:lnTo>
                    <a:cubicBezTo>
                      <a:pt x="21219" y="7767"/>
                      <a:pt x="21219" y="1"/>
                      <a:pt x="16088" y="1"/>
                    </a:cubicBezTo>
                    <a:close/>
                  </a:path>
                </a:pathLst>
              </a:custGeom>
              <a:solidFill>
                <a:srgbClr val="D940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58"/>
              <p:cNvSpPr/>
              <p:nvPr/>
            </p:nvSpPr>
            <p:spPr>
              <a:xfrm>
                <a:off x="4238175" y="3133125"/>
                <a:ext cx="533950" cy="502750"/>
              </a:xfrm>
              <a:custGeom>
                <a:avLst/>
                <a:gdLst/>
                <a:ahLst/>
                <a:cxnLst/>
                <a:rect l="l" t="t" r="r" b="b"/>
                <a:pathLst>
                  <a:path w="21358" h="20110" extrusionOk="0">
                    <a:moveTo>
                      <a:pt x="9986" y="0"/>
                    </a:moveTo>
                    <a:cubicBezTo>
                      <a:pt x="4438" y="0"/>
                      <a:pt x="0" y="4577"/>
                      <a:pt x="0" y="9985"/>
                    </a:cubicBezTo>
                    <a:lnTo>
                      <a:pt x="0" y="16088"/>
                    </a:lnTo>
                    <a:cubicBezTo>
                      <a:pt x="0" y="18306"/>
                      <a:pt x="1803" y="20109"/>
                      <a:pt x="3883" y="20109"/>
                    </a:cubicBezTo>
                    <a:cubicBezTo>
                      <a:pt x="6102" y="20109"/>
                      <a:pt x="7767" y="18306"/>
                      <a:pt x="7767" y="16088"/>
                    </a:cubicBezTo>
                    <a:lnTo>
                      <a:pt x="7767" y="9985"/>
                    </a:lnTo>
                    <a:cubicBezTo>
                      <a:pt x="7767" y="8876"/>
                      <a:pt x="8876" y="7905"/>
                      <a:pt x="9986" y="7905"/>
                    </a:cubicBezTo>
                    <a:lnTo>
                      <a:pt x="16088" y="7905"/>
                    </a:lnTo>
                    <a:cubicBezTo>
                      <a:pt x="21358" y="7905"/>
                      <a:pt x="21358" y="0"/>
                      <a:pt x="16088" y="0"/>
                    </a:cubicBezTo>
                    <a:close/>
                  </a:path>
                </a:pathLst>
              </a:custGeom>
              <a:solidFill>
                <a:srgbClr val="D940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58"/>
              <p:cNvSpPr/>
              <p:nvPr/>
            </p:nvSpPr>
            <p:spPr>
              <a:xfrm>
                <a:off x="2816675" y="2047925"/>
                <a:ext cx="530475" cy="499275"/>
              </a:xfrm>
              <a:custGeom>
                <a:avLst/>
                <a:gdLst/>
                <a:ahLst/>
                <a:cxnLst/>
                <a:rect l="l" t="t" r="r" b="b"/>
                <a:pathLst>
                  <a:path w="21219" h="19971" extrusionOk="0">
                    <a:moveTo>
                      <a:pt x="5270" y="1"/>
                    </a:moveTo>
                    <a:cubicBezTo>
                      <a:pt x="0" y="1"/>
                      <a:pt x="0" y="7767"/>
                      <a:pt x="5270" y="7767"/>
                    </a:cubicBezTo>
                    <a:lnTo>
                      <a:pt x="11234" y="7767"/>
                    </a:lnTo>
                    <a:cubicBezTo>
                      <a:pt x="12482" y="7767"/>
                      <a:pt x="13453" y="8738"/>
                      <a:pt x="13453" y="9986"/>
                    </a:cubicBezTo>
                    <a:lnTo>
                      <a:pt x="13453" y="16088"/>
                    </a:lnTo>
                    <a:cubicBezTo>
                      <a:pt x="13453" y="18168"/>
                      <a:pt x="15255" y="19971"/>
                      <a:pt x="17336" y="19971"/>
                    </a:cubicBezTo>
                    <a:cubicBezTo>
                      <a:pt x="19555" y="19971"/>
                      <a:pt x="21219" y="18168"/>
                      <a:pt x="21219" y="16088"/>
                    </a:cubicBezTo>
                    <a:lnTo>
                      <a:pt x="21219" y="9986"/>
                    </a:lnTo>
                    <a:cubicBezTo>
                      <a:pt x="21219" y="4438"/>
                      <a:pt x="16781" y="1"/>
                      <a:pt x="11234" y="1"/>
                    </a:cubicBezTo>
                    <a:close/>
                  </a:path>
                </a:pathLst>
              </a:custGeom>
              <a:solidFill>
                <a:srgbClr val="D940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58"/>
              <p:cNvSpPr/>
              <p:nvPr/>
            </p:nvSpPr>
            <p:spPr>
              <a:xfrm>
                <a:off x="2816675" y="2592250"/>
                <a:ext cx="533950" cy="499300"/>
              </a:xfrm>
              <a:custGeom>
                <a:avLst/>
                <a:gdLst/>
                <a:ahLst/>
                <a:cxnLst/>
                <a:rect l="l" t="t" r="r" b="b"/>
                <a:pathLst>
                  <a:path w="21358" h="19972" extrusionOk="0">
                    <a:moveTo>
                      <a:pt x="5270" y="1"/>
                    </a:moveTo>
                    <a:cubicBezTo>
                      <a:pt x="0" y="1"/>
                      <a:pt x="0" y="7767"/>
                      <a:pt x="5270" y="7767"/>
                    </a:cubicBezTo>
                    <a:lnTo>
                      <a:pt x="11372" y="7767"/>
                    </a:lnTo>
                    <a:cubicBezTo>
                      <a:pt x="12482" y="7767"/>
                      <a:pt x="13453" y="8738"/>
                      <a:pt x="13453" y="9986"/>
                    </a:cubicBezTo>
                    <a:lnTo>
                      <a:pt x="13453" y="16088"/>
                    </a:lnTo>
                    <a:cubicBezTo>
                      <a:pt x="13453" y="18168"/>
                      <a:pt x="15255" y="19971"/>
                      <a:pt x="17474" y="19971"/>
                    </a:cubicBezTo>
                    <a:cubicBezTo>
                      <a:pt x="19555" y="19971"/>
                      <a:pt x="21358" y="18168"/>
                      <a:pt x="21358" y="16088"/>
                    </a:cubicBezTo>
                    <a:lnTo>
                      <a:pt x="21358" y="9986"/>
                    </a:lnTo>
                    <a:cubicBezTo>
                      <a:pt x="21358" y="4439"/>
                      <a:pt x="16781" y="1"/>
                      <a:pt x="11372" y="1"/>
                    </a:cubicBezTo>
                    <a:close/>
                  </a:path>
                </a:pathLst>
              </a:custGeom>
              <a:solidFill>
                <a:srgbClr val="D940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58"/>
              <p:cNvSpPr/>
              <p:nvPr/>
            </p:nvSpPr>
            <p:spPr>
              <a:xfrm>
                <a:off x="2816675" y="3133125"/>
                <a:ext cx="530475" cy="502750"/>
              </a:xfrm>
              <a:custGeom>
                <a:avLst/>
                <a:gdLst/>
                <a:ahLst/>
                <a:cxnLst/>
                <a:rect l="l" t="t" r="r" b="b"/>
                <a:pathLst>
                  <a:path w="21219" h="20110" extrusionOk="0">
                    <a:moveTo>
                      <a:pt x="5270" y="0"/>
                    </a:moveTo>
                    <a:cubicBezTo>
                      <a:pt x="0" y="0"/>
                      <a:pt x="0" y="7905"/>
                      <a:pt x="5270" y="7905"/>
                    </a:cubicBezTo>
                    <a:lnTo>
                      <a:pt x="11234" y="7905"/>
                    </a:lnTo>
                    <a:cubicBezTo>
                      <a:pt x="12482" y="7905"/>
                      <a:pt x="13453" y="8876"/>
                      <a:pt x="13453" y="9985"/>
                    </a:cubicBezTo>
                    <a:lnTo>
                      <a:pt x="13453" y="16088"/>
                    </a:lnTo>
                    <a:cubicBezTo>
                      <a:pt x="13453" y="18306"/>
                      <a:pt x="15255" y="20109"/>
                      <a:pt x="17336" y="20109"/>
                    </a:cubicBezTo>
                    <a:cubicBezTo>
                      <a:pt x="19555" y="19971"/>
                      <a:pt x="21219" y="18306"/>
                      <a:pt x="21219" y="16088"/>
                    </a:cubicBezTo>
                    <a:lnTo>
                      <a:pt x="21219" y="9985"/>
                    </a:lnTo>
                    <a:cubicBezTo>
                      <a:pt x="21219" y="4577"/>
                      <a:pt x="16781" y="0"/>
                      <a:pt x="11234" y="0"/>
                    </a:cubicBezTo>
                    <a:close/>
                  </a:path>
                </a:pathLst>
              </a:custGeom>
              <a:solidFill>
                <a:srgbClr val="D940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58"/>
              <p:cNvSpPr/>
              <p:nvPr/>
            </p:nvSpPr>
            <p:spPr>
              <a:xfrm>
                <a:off x="3610625" y="2647725"/>
                <a:ext cx="364075" cy="364075"/>
              </a:xfrm>
              <a:custGeom>
                <a:avLst/>
                <a:gdLst/>
                <a:ahLst/>
                <a:cxnLst/>
                <a:rect l="l" t="t" r="r" b="b"/>
                <a:pathLst>
                  <a:path w="14563" h="14563" extrusionOk="0">
                    <a:moveTo>
                      <a:pt x="7351" y="1"/>
                    </a:moveTo>
                    <a:cubicBezTo>
                      <a:pt x="3329" y="1"/>
                      <a:pt x="1" y="3329"/>
                      <a:pt x="1" y="7351"/>
                    </a:cubicBezTo>
                    <a:cubicBezTo>
                      <a:pt x="1" y="11373"/>
                      <a:pt x="3329" y="14562"/>
                      <a:pt x="7351" y="14562"/>
                    </a:cubicBezTo>
                    <a:cubicBezTo>
                      <a:pt x="11373" y="14562"/>
                      <a:pt x="14562" y="11373"/>
                      <a:pt x="14562" y="7351"/>
                    </a:cubicBezTo>
                    <a:cubicBezTo>
                      <a:pt x="14562" y="3329"/>
                      <a:pt x="11373" y="1"/>
                      <a:pt x="7351" y="1"/>
                    </a:cubicBezTo>
                    <a:close/>
                  </a:path>
                </a:pathLst>
              </a:custGeom>
              <a:solidFill>
                <a:srgbClr val="D940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58"/>
              <p:cNvSpPr/>
              <p:nvPr/>
            </p:nvSpPr>
            <p:spPr>
              <a:xfrm>
                <a:off x="3610625" y="2089525"/>
                <a:ext cx="364075" cy="364075"/>
              </a:xfrm>
              <a:custGeom>
                <a:avLst/>
                <a:gdLst/>
                <a:ahLst/>
                <a:cxnLst/>
                <a:rect l="l" t="t" r="r" b="b"/>
                <a:pathLst>
                  <a:path w="14563" h="14563" extrusionOk="0">
                    <a:moveTo>
                      <a:pt x="7351" y="1"/>
                    </a:moveTo>
                    <a:cubicBezTo>
                      <a:pt x="3329" y="1"/>
                      <a:pt x="1" y="3329"/>
                      <a:pt x="1" y="7351"/>
                    </a:cubicBezTo>
                    <a:cubicBezTo>
                      <a:pt x="1" y="11373"/>
                      <a:pt x="3329" y="14562"/>
                      <a:pt x="7351" y="14562"/>
                    </a:cubicBezTo>
                    <a:cubicBezTo>
                      <a:pt x="11373" y="14562"/>
                      <a:pt x="14562" y="11373"/>
                      <a:pt x="14562" y="7351"/>
                    </a:cubicBezTo>
                    <a:cubicBezTo>
                      <a:pt x="14562" y="3329"/>
                      <a:pt x="11373" y="1"/>
                      <a:pt x="7351" y="1"/>
                    </a:cubicBezTo>
                    <a:close/>
                  </a:path>
                </a:pathLst>
              </a:custGeom>
              <a:solidFill>
                <a:srgbClr val="D940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58"/>
              <p:cNvSpPr/>
              <p:nvPr/>
            </p:nvSpPr>
            <p:spPr>
              <a:xfrm>
                <a:off x="3610625" y="3205925"/>
                <a:ext cx="364075" cy="364075"/>
              </a:xfrm>
              <a:custGeom>
                <a:avLst/>
                <a:gdLst/>
                <a:ahLst/>
                <a:cxnLst/>
                <a:rect l="l" t="t" r="r" b="b"/>
                <a:pathLst>
                  <a:path w="14563" h="14563" extrusionOk="0">
                    <a:moveTo>
                      <a:pt x="7351" y="1"/>
                    </a:moveTo>
                    <a:cubicBezTo>
                      <a:pt x="3329" y="1"/>
                      <a:pt x="1" y="3329"/>
                      <a:pt x="1" y="7351"/>
                    </a:cubicBezTo>
                    <a:cubicBezTo>
                      <a:pt x="1" y="11373"/>
                      <a:pt x="3329" y="14562"/>
                      <a:pt x="7351" y="14562"/>
                    </a:cubicBezTo>
                    <a:cubicBezTo>
                      <a:pt x="11373" y="14562"/>
                      <a:pt x="14562" y="11373"/>
                      <a:pt x="14562" y="7351"/>
                    </a:cubicBezTo>
                    <a:cubicBezTo>
                      <a:pt x="14562" y="3329"/>
                      <a:pt x="11373" y="1"/>
                      <a:pt x="7351" y="1"/>
                    </a:cubicBezTo>
                    <a:close/>
                  </a:path>
                </a:pathLst>
              </a:custGeom>
              <a:solidFill>
                <a:srgbClr val="D940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49" name="Google Shape;1749;p58"/>
          <p:cNvSpPr txBox="1">
            <a:spLocks noGrp="1"/>
          </p:cNvSpPr>
          <p:nvPr>
            <p:ph type="title"/>
          </p:nvPr>
        </p:nvSpPr>
        <p:spPr>
          <a:xfrm>
            <a:off x="406400" y="351225"/>
            <a:ext cx="8632500" cy="3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latin typeface="Arial"/>
                <a:ea typeface="Arial"/>
                <a:cs typeface="Arial"/>
                <a:sym typeface="Arial"/>
              </a:rPr>
              <a:t>Connecting the transportation ecosystem with ETA data sharing </a:t>
            </a:r>
            <a:endParaRPr sz="1900"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p59"/>
          <p:cNvSpPr txBox="1">
            <a:spLocks noGrp="1"/>
          </p:cNvSpPr>
          <p:nvPr>
            <p:ph type="title"/>
          </p:nvPr>
        </p:nvSpPr>
        <p:spPr>
          <a:xfrm>
            <a:off x="311700" y="1427800"/>
            <a:ext cx="8520600" cy="103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Using precise location data in the last mile for accurate ETAs and driver safety</a:t>
            </a:r>
            <a:endParaRPr sz="31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5" name="Google Shape;1755;p59"/>
          <p:cNvSpPr txBox="1">
            <a:spLocks noGrp="1"/>
          </p:cNvSpPr>
          <p:nvPr>
            <p:ph type="body" idx="1"/>
          </p:nvPr>
        </p:nvSpPr>
        <p:spPr>
          <a:xfrm>
            <a:off x="311700" y="2906663"/>
            <a:ext cx="7995900" cy="150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0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" b="1">
                <a:latin typeface="Arial"/>
                <a:ea typeface="Arial"/>
                <a:cs typeface="Arial"/>
                <a:sym typeface="Arial"/>
              </a:rPr>
              <a:t>Use Case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with one of the top 100 largest trucking companies in the U.S.</a:t>
            </a:r>
            <a:endParaRPr b="1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Google Shape;1760;p60"/>
          <p:cNvSpPr txBox="1">
            <a:spLocks noGrp="1"/>
          </p:cNvSpPr>
          <p:nvPr>
            <p:ph type="body" idx="1"/>
          </p:nvPr>
        </p:nvSpPr>
        <p:spPr>
          <a:xfrm>
            <a:off x="433975" y="1017025"/>
            <a:ext cx="3861300" cy="29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56032" lvl="0" indent="-1620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Last mile guidance for drivers using safe, legal roads</a:t>
            </a:r>
            <a:br>
              <a:rPr lang="en" sz="1400">
                <a:latin typeface="Arial"/>
                <a:ea typeface="Arial"/>
                <a:cs typeface="Arial"/>
                <a:sym typeface="Arial"/>
              </a:rPr>
            </a:b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256032" lvl="0" indent="-1620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Accurate ETA prediction with last mile variables</a:t>
            </a:r>
            <a:br>
              <a:rPr lang="en" sz="1400">
                <a:latin typeface="Arial"/>
                <a:ea typeface="Arial"/>
                <a:cs typeface="Arial"/>
                <a:sym typeface="Arial"/>
              </a:rPr>
            </a:b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256032" lvl="0" indent="-1620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Difference in street address and actual</a:t>
            </a:r>
            <a:br>
              <a:rPr lang="en" sz="1400">
                <a:latin typeface="Arial"/>
                <a:ea typeface="Arial"/>
                <a:cs typeface="Arial"/>
                <a:sym typeface="Arial"/>
              </a:rPr>
            </a:br>
            <a:r>
              <a:rPr lang="en" sz="1400">
                <a:latin typeface="Arial"/>
                <a:ea typeface="Arial"/>
                <a:cs typeface="Arial"/>
                <a:sym typeface="Arial"/>
              </a:rPr>
              <a:t>truck entrance at facility</a:t>
            </a:r>
            <a:br>
              <a:rPr lang="en" sz="1400">
                <a:latin typeface="Arial"/>
                <a:ea typeface="Arial"/>
                <a:cs typeface="Arial"/>
                <a:sym typeface="Arial"/>
              </a:rPr>
            </a:b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256032" lvl="0" indent="-1620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Incorporating customer-provided directions</a:t>
            </a:r>
            <a:br>
              <a:rPr lang="en" sz="1400">
                <a:latin typeface="Arial"/>
                <a:ea typeface="Arial"/>
                <a:cs typeface="Arial"/>
                <a:sym typeface="Arial"/>
              </a:rPr>
            </a:br>
            <a:r>
              <a:rPr lang="en" sz="1400">
                <a:latin typeface="Arial"/>
                <a:ea typeface="Arial"/>
                <a:cs typeface="Arial"/>
                <a:sym typeface="Arial"/>
              </a:rPr>
              <a:t>to drivers into navigation</a:t>
            </a:r>
            <a:br>
              <a:rPr lang="en" sz="1400">
                <a:latin typeface="Arial"/>
                <a:ea typeface="Arial"/>
                <a:cs typeface="Arial"/>
                <a:sym typeface="Arial"/>
              </a:rPr>
            </a:b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256032" lvl="0" indent="-1620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Sending important delivery/pick up notes</a:t>
            </a:r>
            <a:br>
              <a:rPr lang="en" sz="1400">
                <a:latin typeface="Arial"/>
                <a:ea typeface="Arial"/>
                <a:cs typeface="Arial"/>
                <a:sym typeface="Arial"/>
              </a:rPr>
            </a:br>
            <a:r>
              <a:rPr lang="en" sz="1400">
                <a:latin typeface="Arial"/>
                <a:ea typeface="Arial"/>
                <a:cs typeface="Arial"/>
                <a:sym typeface="Arial"/>
              </a:rPr>
              <a:t>to drivers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1" name="Google Shape;1761;p60"/>
          <p:cNvPicPr preferRelativeResize="0"/>
          <p:nvPr/>
        </p:nvPicPr>
        <p:blipFill rotWithShape="1">
          <a:blip r:embed="rId3">
            <a:alphaModFix/>
          </a:blip>
          <a:srcRect r="43088"/>
          <a:stretch/>
        </p:blipFill>
        <p:spPr>
          <a:xfrm>
            <a:off x="4753100" y="0"/>
            <a:ext cx="4390902" cy="5142248"/>
          </a:xfrm>
          <a:prstGeom prst="rect">
            <a:avLst/>
          </a:prstGeom>
          <a:noFill/>
          <a:ln>
            <a:noFill/>
          </a:ln>
        </p:spPr>
      </p:pic>
      <p:sp>
        <p:nvSpPr>
          <p:cNvPr id="1762" name="Google Shape;1762;p60"/>
          <p:cNvSpPr/>
          <p:nvPr/>
        </p:nvSpPr>
        <p:spPr>
          <a:xfrm>
            <a:off x="7419700" y="839275"/>
            <a:ext cx="1579800" cy="1584000"/>
          </a:xfrm>
          <a:prstGeom prst="wedgeEllipseCallout">
            <a:avLst>
              <a:gd name="adj1" fmla="val 47484"/>
              <a:gd name="adj2" fmla="val 113204"/>
            </a:avLst>
          </a:prstGeom>
          <a:solidFill>
            <a:srgbClr val="FFFFFF"/>
          </a:solidFill>
          <a:ln w="38100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312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1" i="1">
                <a:solidFill>
                  <a:srgbClr val="155BA0"/>
                </a:solidFill>
              </a:rPr>
              <a:t>“Turn on 3rd Street.”</a:t>
            </a:r>
            <a:br>
              <a:rPr lang="en" sz="1000" b="1" i="1">
                <a:solidFill>
                  <a:srgbClr val="155BA0"/>
                </a:solidFill>
              </a:rPr>
            </a:br>
            <a:endParaRPr sz="1000" b="1" i="1">
              <a:solidFill>
                <a:srgbClr val="155BA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1" i="1">
                <a:solidFill>
                  <a:srgbClr val="155BA0"/>
                </a:solidFill>
              </a:rPr>
              <a:t>But the customer says:</a:t>
            </a:r>
            <a:br>
              <a:rPr lang="en" sz="1000" b="1" i="1">
                <a:solidFill>
                  <a:srgbClr val="155BA0"/>
                </a:solidFill>
              </a:rPr>
            </a:br>
            <a:r>
              <a:rPr lang="en" sz="1000" b="1" i="1">
                <a:solidFill>
                  <a:srgbClr val="155BA0"/>
                </a:solidFill>
              </a:rPr>
              <a:t/>
            </a:r>
            <a:br>
              <a:rPr lang="en" sz="1000" b="1" i="1">
                <a:solidFill>
                  <a:srgbClr val="155BA0"/>
                </a:solidFill>
              </a:rPr>
            </a:br>
            <a:r>
              <a:rPr lang="en" sz="1000" b="1" i="1">
                <a:solidFill>
                  <a:srgbClr val="155BA0"/>
                </a:solidFill>
              </a:rPr>
              <a:t> “Turn on 5th Street!”</a:t>
            </a:r>
            <a:endParaRPr sz="1000" b="1" i="1">
              <a:solidFill>
                <a:srgbClr val="155BA0"/>
              </a:solidFill>
            </a:endParaRPr>
          </a:p>
        </p:txBody>
      </p:sp>
      <p:sp>
        <p:nvSpPr>
          <p:cNvPr id="1763" name="Google Shape;1763;p60"/>
          <p:cNvSpPr/>
          <p:nvPr/>
        </p:nvSpPr>
        <p:spPr>
          <a:xfrm>
            <a:off x="5107325" y="308150"/>
            <a:ext cx="1311000" cy="1314000"/>
          </a:xfrm>
          <a:prstGeom prst="wedgeEllipseCallout">
            <a:avLst>
              <a:gd name="adj1" fmla="val -52887"/>
              <a:gd name="adj2" fmla="val 83937"/>
            </a:avLst>
          </a:prstGeom>
          <a:solidFill>
            <a:srgbClr val="FFFFFF"/>
          </a:solidFill>
          <a:ln w="38100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312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1" i="1">
                <a:solidFill>
                  <a:srgbClr val="155BA0"/>
                </a:solidFill>
              </a:rPr>
              <a:t>I wonder</a:t>
            </a:r>
            <a:br>
              <a:rPr lang="en" sz="1000" b="1" i="1">
                <a:solidFill>
                  <a:srgbClr val="155BA0"/>
                </a:solidFill>
              </a:rPr>
            </a:br>
            <a:r>
              <a:rPr lang="en" sz="1000" b="1" i="1">
                <a:solidFill>
                  <a:srgbClr val="155BA0"/>
                </a:solidFill>
              </a:rPr>
              <a:t>if parking is available at the facility</a:t>
            </a:r>
            <a:endParaRPr sz="1000" b="1" i="1">
              <a:solidFill>
                <a:srgbClr val="155BA0"/>
              </a:solidFill>
            </a:endParaRPr>
          </a:p>
        </p:txBody>
      </p:sp>
      <p:sp>
        <p:nvSpPr>
          <p:cNvPr id="1764" name="Google Shape;1764;p60"/>
          <p:cNvSpPr txBox="1">
            <a:spLocks noGrp="1"/>
          </p:cNvSpPr>
          <p:nvPr>
            <p:ph type="title"/>
          </p:nvPr>
        </p:nvSpPr>
        <p:spPr>
          <a:xfrm>
            <a:off x="406400" y="351225"/>
            <a:ext cx="7857300" cy="3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Arial"/>
                <a:ea typeface="Arial"/>
                <a:cs typeface="Arial"/>
                <a:sym typeface="Arial"/>
              </a:rPr>
              <a:t>The Challenge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p61"/>
          <p:cNvSpPr/>
          <p:nvPr/>
        </p:nvSpPr>
        <p:spPr>
          <a:xfrm>
            <a:off x="4688298" y="2764066"/>
            <a:ext cx="3106800" cy="359700"/>
          </a:xfrm>
          <a:prstGeom prst="ellipse">
            <a:avLst/>
          </a:prstGeom>
          <a:solidFill>
            <a:srgbClr val="D0D1D8">
              <a:alpha val="46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0" name="Google Shape;1770;p61"/>
          <p:cNvGrpSpPr/>
          <p:nvPr/>
        </p:nvGrpSpPr>
        <p:grpSpPr>
          <a:xfrm>
            <a:off x="4614187" y="462476"/>
            <a:ext cx="3254794" cy="2453444"/>
            <a:chOff x="520928" y="1490628"/>
            <a:chExt cx="3399262" cy="2562344"/>
          </a:xfrm>
        </p:grpSpPr>
        <p:grpSp>
          <p:nvGrpSpPr>
            <p:cNvPr id="1771" name="Google Shape;1771;p61"/>
            <p:cNvGrpSpPr/>
            <p:nvPr/>
          </p:nvGrpSpPr>
          <p:grpSpPr>
            <a:xfrm>
              <a:off x="520928" y="1490628"/>
              <a:ext cx="3399262" cy="2562344"/>
              <a:chOff x="2197025" y="1419425"/>
              <a:chExt cx="3197500" cy="2420045"/>
            </a:xfrm>
          </p:grpSpPr>
          <p:sp>
            <p:nvSpPr>
              <p:cNvPr id="1772" name="Google Shape;1772;p61"/>
              <p:cNvSpPr/>
              <p:nvPr/>
            </p:nvSpPr>
            <p:spPr>
              <a:xfrm>
                <a:off x="2197025" y="1419425"/>
                <a:ext cx="3197500" cy="1996950"/>
              </a:xfrm>
              <a:custGeom>
                <a:avLst/>
                <a:gdLst/>
                <a:ahLst/>
                <a:cxnLst/>
                <a:rect l="l" t="t" r="r" b="b"/>
                <a:pathLst>
                  <a:path w="127900" h="79878" extrusionOk="0">
                    <a:moveTo>
                      <a:pt x="1256" y="1"/>
                    </a:moveTo>
                    <a:cubicBezTo>
                      <a:pt x="569" y="1"/>
                      <a:pt x="0" y="553"/>
                      <a:pt x="0" y="1256"/>
                    </a:cubicBezTo>
                    <a:lnTo>
                      <a:pt x="0" y="2813"/>
                    </a:lnTo>
                    <a:lnTo>
                      <a:pt x="0" y="77049"/>
                    </a:lnTo>
                    <a:lnTo>
                      <a:pt x="0" y="78622"/>
                    </a:lnTo>
                    <a:cubicBezTo>
                      <a:pt x="0" y="79308"/>
                      <a:pt x="569" y="79877"/>
                      <a:pt x="1256" y="79877"/>
                    </a:cubicBezTo>
                    <a:lnTo>
                      <a:pt x="126627" y="79877"/>
                    </a:lnTo>
                    <a:cubicBezTo>
                      <a:pt x="127314" y="79877"/>
                      <a:pt x="127883" y="79308"/>
                      <a:pt x="127883" y="78622"/>
                    </a:cubicBezTo>
                    <a:lnTo>
                      <a:pt x="127883" y="77049"/>
                    </a:lnTo>
                    <a:lnTo>
                      <a:pt x="127883" y="2813"/>
                    </a:lnTo>
                    <a:lnTo>
                      <a:pt x="127883" y="1256"/>
                    </a:lnTo>
                    <a:cubicBezTo>
                      <a:pt x="127900" y="553"/>
                      <a:pt x="127347" y="1"/>
                      <a:pt x="126627" y="1"/>
                    </a:cubicBezTo>
                    <a:close/>
                  </a:path>
                </a:pathLst>
              </a:custGeom>
              <a:solidFill>
                <a:srgbClr val="F7F8FC"/>
              </a:solidFill>
              <a:ln w="19050" cap="flat" cmpd="sng">
                <a:solidFill>
                  <a:srgbClr val="C7CDD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61"/>
              <p:cNvSpPr/>
              <p:nvPr/>
            </p:nvSpPr>
            <p:spPr>
              <a:xfrm>
                <a:off x="3192355" y="3416370"/>
                <a:ext cx="1184638" cy="423100"/>
              </a:xfrm>
              <a:custGeom>
                <a:avLst/>
                <a:gdLst/>
                <a:ahLst/>
                <a:cxnLst/>
                <a:rect l="l" t="t" r="r" b="b"/>
                <a:pathLst>
                  <a:path w="32407" h="16924" extrusionOk="0">
                    <a:moveTo>
                      <a:pt x="8805" y="1"/>
                    </a:moveTo>
                    <a:cubicBezTo>
                      <a:pt x="8805" y="10981"/>
                      <a:pt x="9408" y="14429"/>
                      <a:pt x="1122" y="14931"/>
                    </a:cubicBezTo>
                    <a:cubicBezTo>
                      <a:pt x="486" y="14982"/>
                      <a:pt x="1" y="15484"/>
                      <a:pt x="1" y="16120"/>
                    </a:cubicBezTo>
                    <a:lnTo>
                      <a:pt x="1" y="16923"/>
                    </a:lnTo>
                    <a:lnTo>
                      <a:pt x="32407" y="16923"/>
                    </a:lnTo>
                    <a:lnTo>
                      <a:pt x="32407" y="16120"/>
                    </a:lnTo>
                    <a:cubicBezTo>
                      <a:pt x="32390" y="15500"/>
                      <a:pt x="31905" y="14982"/>
                      <a:pt x="31252" y="14931"/>
                    </a:cubicBezTo>
                    <a:cubicBezTo>
                      <a:pt x="22950" y="14429"/>
                      <a:pt x="23569" y="10981"/>
                      <a:pt x="23569" y="1"/>
                    </a:cubicBezTo>
                    <a:close/>
                  </a:path>
                </a:pathLst>
              </a:custGeom>
              <a:solidFill>
                <a:srgbClr val="F7F8FC"/>
              </a:solidFill>
              <a:ln w="19050" cap="flat" cmpd="sng">
                <a:solidFill>
                  <a:srgbClr val="C7CDD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61"/>
              <p:cNvSpPr/>
              <p:nvPr/>
            </p:nvSpPr>
            <p:spPr>
              <a:xfrm>
                <a:off x="2278625" y="1501450"/>
                <a:ext cx="3025925" cy="1749200"/>
              </a:xfrm>
              <a:custGeom>
                <a:avLst/>
                <a:gdLst/>
                <a:ahLst/>
                <a:cxnLst/>
                <a:rect l="l" t="t" r="r" b="b"/>
                <a:pathLst>
                  <a:path w="121037" h="69968" extrusionOk="0">
                    <a:moveTo>
                      <a:pt x="1239" y="1"/>
                    </a:moveTo>
                    <a:cubicBezTo>
                      <a:pt x="569" y="1"/>
                      <a:pt x="0" y="570"/>
                      <a:pt x="0" y="1256"/>
                    </a:cubicBezTo>
                    <a:lnTo>
                      <a:pt x="0" y="68712"/>
                    </a:lnTo>
                    <a:cubicBezTo>
                      <a:pt x="0" y="69399"/>
                      <a:pt x="569" y="69934"/>
                      <a:pt x="1239" y="69968"/>
                    </a:cubicBezTo>
                    <a:lnTo>
                      <a:pt x="119815" y="69968"/>
                    </a:lnTo>
                    <a:cubicBezTo>
                      <a:pt x="120484" y="69968"/>
                      <a:pt x="121037" y="69399"/>
                      <a:pt x="121037" y="68712"/>
                    </a:cubicBezTo>
                    <a:lnTo>
                      <a:pt x="121037" y="1256"/>
                    </a:lnTo>
                    <a:cubicBezTo>
                      <a:pt x="121037" y="570"/>
                      <a:pt x="120501" y="1"/>
                      <a:pt x="1198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5" name="Google Shape;1775;p61"/>
            <p:cNvSpPr/>
            <p:nvPr/>
          </p:nvSpPr>
          <p:spPr>
            <a:xfrm>
              <a:off x="1928825" y="3605000"/>
              <a:ext cx="566700" cy="90600"/>
            </a:xfrm>
            <a:prstGeom prst="rect">
              <a:avLst/>
            </a:prstGeom>
            <a:solidFill>
              <a:srgbClr val="C7C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76" name="Google Shape;1776;p61"/>
          <p:cNvPicPr preferRelativeResize="0"/>
          <p:nvPr/>
        </p:nvPicPr>
        <p:blipFill rotWithShape="1">
          <a:blip r:embed="rId3">
            <a:alphaModFix/>
          </a:blip>
          <a:srcRect l="-32244" r="-13"/>
          <a:stretch/>
        </p:blipFill>
        <p:spPr>
          <a:xfrm>
            <a:off x="4698265" y="554637"/>
            <a:ext cx="3087208" cy="1841890"/>
          </a:xfrm>
          <a:prstGeom prst="rect">
            <a:avLst/>
          </a:prstGeom>
          <a:noFill/>
          <a:ln w="19050" cap="flat" cmpd="sng">
            <a:solidFill>
              <a:srgbClr val="D0D1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77" name="Google Shape;1777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8274" y="550287"/>
            <a:ext cx="807618" cy="184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8" name="Google Shape;1778;p61"/>
          <p:cNvSpPr/>
          <p:nvPr/>
        </p:nvSpPr>
        <p:spPr>
          <a:xfrm rot="4312959">
            <a:off x="7661564" y="1811330"/>
            <a:ext cx="979908" cy="743144"/>
          </a:xfrm>
          <a:custGeom>
            <a:avLst/>
            <a:gdLst/>
            <a:ahLst/>
            <a:cxnLst/>
            <a:rect l="l" t="t" r="r" b="b"/>
            <a:pathLst>
              <a:path w="27930" h="19794" extrusionOk="0">
                <a:moveTo>
                  <a:pt x="14890" y="1"/>
                </a:moveTo>
                <a:cubicBezTo>
                  <a:pt x="14537" y="1"/>
                  <a:pt x="14180" y="32"/>
                  <a:pt x="13816" y="101"/>
                </a:cubicBezTo>
                <a:cubicBezTo>
                  <a:pt x="13816" y="923"/>
                  <a:pt x="14376" y="1109"/>
                  <a:pt x="14600" y="1669"/>
                </a:cubicBezTo>
                <a:cubicBezTo>
                  <a:pt x="16915" y="2565"/>
                  <a:pt x="19379" y="3200"/>
                  <a:pt x="21246" y="4470"/>
                </a:cubicBezTo>
                <a:cubicBezTo>
                  <a:pt x="20635" y="4438"/>
                  <a:pt x="20032" y="4422"/>
                  <a:pt x="19438" y="4422"/>
                </a:cubicBezTo>
                <a:cubicBezTo>
                  <a:pt x="12370" y="4422"/>
                  <a:pt x="6524" y="6673"/>
                  <a:pt x="2838" y="11116"/>
                </a:cubicBezTo>
                <a:cubicBezTo>
                  <a:pt x="1233" y="13058"/>
                  <a:pt x="1" y="15783"/>
                  <a:pt x="299" y="19032"/>
                </a:cubicBezTo>
                <a:cubicBezTo>
                  <a:pt x="632" y="19309"/>
                  <a:pt x="1316" y="19793"/>
                  <a:pt x="1799" y="19793"/>
                </a:cubicBezTo>
                <a:cubicBezTo>
                  <a:pt x="1965" y="19793"/>
                  <a:pt x="2108" y="19735"/>
                  <a:pt x="2204" y="19592"/>
                </a:cubicBezTo>
                <a:cubicBezTo>
                  <a:pt x="2913" y="18509"/>
                  <a:pt x="2204" y="17650"/>
                  <a:pt x="2428" y="16455"/>
                </a:cubicBezTo>
                <a:cubicBezTo>
                  <a:pt x="2950" y="13991"/>
                  <a:pt x="5340" y="11116"/>
                  <a:pt x="7394" y="9510"/>
                </a:cubicBezTo>
                <a:cubicBezTo>
                  <a:pt x="10445" y="7152"/>
                  <a:pt x="14961" y="6134"/>
                  <a:pt x="19377" y="6134"/>
                </a:cubicBezTo>
                <a:cubicBezTo>
                  <a:pt x="20905" y="6134"/>
                  <a:pt x="22421" y="6256"/>
                  <a:pt x="23860" y="6486"/>
                </a:cubicBezTo>
                <a:cubicBezTo>
                  <a:pt x="22516" y="8876"/>
                  <a:pt x="20350" y="10444"/>
                  <a:pt x="18595" y="12423"/>
                </a:cubicBezTo>
                <a:cubicBezTo>
                  <a:pt x="18296" y="12609"/>
                  <a:pt x="17736" y="12535"/>
                  <a:pt x="17774" y="13058"/>
                </a:cubicBezTo>
                <a:cubicBezTo>
                  <a:pt x="17628" y="13892"/>
                  <a:pt x="18506" y="14515"/>
                  <a:pt x="19481" y="14515"/>
                </a:cubicBezTo>
                <a:cubicBezTo>
                  <a:pt x="19509" y="14515"/>
                  <a:pt x="19538" y="14515"/>
                  <a:pt x="19566" y="14514"/>
                </a:cubicBezTo>
                <a:cubicBezTo>
                  <a:pt x="21582" y="11863"/>
                  <a:pt x="24644" y="10070"/>
                  <a:pt x="26399" y="6673"/>
                </a:cubicBezTo>
                <a:cubicBezTo>
                  <a:pt x="27930" y="3648"/>
                  <a:pt x="23524" y="3126"/>
                  <a:pt x="21582" y="2267"/>
                </a:cubicBezTo>
                <a:cubicBezTo>
                  <a:pt x="19313" y="1359"/>
                  <a:pt x="17212" y="1"/>
                  <a:pt x="14890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61"/>
          <p:cNvSpPr/>
          <p:nvPr/>
        </p:nvSpPr>
        <p:spPr>
          <a:xfrm rot="-5400000">
            <a:off x="6632810" y="2161980"/>
            <a:ext cx="1550039" cy="2647241"/>
          </a:xfrm>
          <a:custGeom>
            <a:avLst/>
            <a:gdLst/>
            <a:ahLst/>
            <a:cxnLst/>
            <a:rect l="l" t="t" r="r" b="b"/>
            <a:pathLst>
              <a:path w="20192" h="38605" extrusionOk="0">
                <a:moveTo>
                  <a:pt x="2306" y="1"/>
                </a:moveTo>
                <a:cubicBezTo>
                  <a:pt x="968" y="1"/>
                  <a:pt x="0" y="1163"/>
                  <a:pt x="0" y="2518"/>
                </a:cubicBezTo>
                <a:lnTo>
                  <a:pt x="0" y="36088"/>
                </a:lnTo>
                <a:cubicBezTo>
                  <a:pt x="0" y="37443"/>
                  <a:pt x="968" y="38605"/>
                  <a:pt x="2306" y="38605"/>
                </a:cubicBezTo>
                <a:lnTo>
                  <a:pt x="17885" y="38605"/>
                </a:lnTo>
                <a:cubicBezTo>
                  <a:pt x="19223" y="38605"/>
                  <a:pt x="20191" y="37443"/>
                  <a:pt x="20191" y="36088"/>
                </a:cubicBezTo>
                <a:lnTo>
                  <a:pt x="20191" y="2518"/>
                </a:lnTo>
                <a:cubicBezTo>
                  <a:pt x="20191" y="1163"/>
                  <a:pt x="19223" y="1"/>
                  <a:pt x="17885" y="1"/>
                </a:cubicBezTo>
                <a:close/>
              </a:path>
            </a:pathLst>
          </a:custGeom>
          <a:solidFill>
            <a:srgbClr val="F6F6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61"/>
          <p:cNvSpPr/>
          <p:nvPr/>
        </p:nvSpPr>
        <p:spPr>
          <a:xfrm rot="-5400000">
            <a:off x="6632810" y="2161980"/>
            <a:ext cx="1550039" cy="2647241"/>
          </a:xfrm>
          <a:custGeom>
            <a:avLst/>
            <a:gdLst/>
            <a:ahLst/>
            <a:cxnLst/>
            <a:rect l="l" t="t" r="r" b="b"/>
            <a:pathLst>
              <a:path w="20192" h="38605" fill="none" extrusionOk="0">
                <a:moveTo>
                  <a:pt x="20191" y="36088"/>
                </a:moveTo>
                <a:cubicBezTo>
                  <a:pt x="20191" y="37443"/>
                  <a:pt x="19223" y="38605"/>
                  <a:pt x="17885" y="38605"/>
                </a:cubicBezTo>
                <a:lnTo>
                  <a:pt x="2306" y="38605"/>
                </a:lnTo>
                <a:cubicBezTo>
                  <a:pt x="968" y="38605"/>
                  <a:pt x="0" y="37443"/>
                  <a:pt x="0" y="36088"/>
                </a:cubicBezTo>
                <a:lnTo>
                  <a:pt x="0" y="2518"/>
                </a:lnTo>
                <a:cubicBezTo>
                  <a:pt x="0" y="1163"/>
                  <a:pt x="968" y="1"/>
                  <a:pt x="2306" y="1"/>
                </a:cubicBezTo>
                <a:lnTo>
                  <a:pt x="17885" y="1"/>
                </a:lnTo>
                <a:cubicBezTo>
                  <a:pt x="19223" y="1"/>
                  <a:pt x="20191" y="1163"/>
                  <a:pt x="20191" y="2518"/>
                </a:cubicBezTo>
                <a:close/>
              </a:path>
            </a:pathLst>
          </a:custGeom>
          <a:noFill/>
          <a:ln w="38100" cap="flat" cmpd="sng">
            <a:solidFill>
              <a:srgbClr val="D2D0D9"/>
            </a:solidFill>
            <a:prstDash val="solid"/>
            <a:miter lim="1760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81" name="Google Shape;1781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6280" y="2862004"/>
            <a:ext cx="2142984" cy="1247142"/>
          </a:xfrm>
          <a:prstGeom prst="rect">
            <a:avLst/>
          </a:prstGeom>
          <a:noFill/>
          <a:ln w="19050" cap="flat" cmpd="sng">
            <a:solidFill>
              <a:srgbClr val="D2D0D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82" name="Google Shape;1782;p61"/>
          <p:cNvSpPr/>
          <p:nvPr/>
        </p:nvSpPr>
        <p:spPr>
          <a:xfrm>
            <a:off x="4529750" y="3178075"/>
            <a:ext cx="1478700" cy="1465200"/>
          </a:xfrm>
          <a:prstGeom prst="wedgeEllipseCallout">
            <a:avLst>
              <a:gd name="adj1" fmla="val 104668"/>
              <a:gd name="adj2" fmla="val -4358"/>
            </a:avLst>
          </a:prstGeom>
          <a:solidFill>
            <a:srgbClr val="FFFFFF"/>
          </a:solidFill>
          <a:ln w="38100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312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1" i="1">
                <a:solidFill>
                  <a:srgbClr val="155BA0"/>
                </a:solidFill>
              </a:rPr>
              <a:t>Driver navigates directly to site based on location specific details</a:t>
            </a:r>
            <a:endParaRPr sz="1000" b="1" i="1">
              <a:solidFill>
                <a:srgbClr val="FFBE00"/>
              </a:solidFill>
            </a:endParaRPr>
          </a:p>
        </p:txBody>
      </p:sp>
      <p:sp>
        <p:nvSpPr>
          <p:cNvPr id="1783" name="Google Shape;1783;p61"/>
          <p:cNvSpPr txBox="1">
            <a:spLocks noGrp="1"/>
          </p:cNvSpPr>
          <p:nvPr>
            <p:ph type="body" idx="1"/>
          </p:nvPr>
        </p:nvSpPr>
        <p:spPr>
          <a:xfrm>
            <a:off x="433975" y="1017025"/>
            <a:ext cx="3873600" cy="29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56032" lvl="0" indent="-16205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Predefined customer locations with boundary polygons, truck entrance and exit gates, and paths that outline the customer’s recommended routes</a:t>
            </a:r>
            <a:br>
              <a:rPr lang="en" sz="1400">
                <a:latin typeface="Arial"/>
                <a:ea typeface="Arial"/>
                <a:cs typeface="Arial"/>
                <a:sym typeface="Arial"/>
              </a:rPr>
            </a:b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256032" lvl="0" indent="-16205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Added specific driver guidance messages</a:t>
            </a:r>
            <a:br>
              <a:rPr lang="en" sz="1400">
                <a:latin typeface="Arial"/>
                <a:ea typeface="Arial"/>
                <a:cs typeface="Arial"/>
                <a:sym typeface="Arial"/>
              </a:rPr>
            </a:br>
            <a:endParaRPr sz="500">
              <a:latin typeface="Arial"/>
              <a:ea typeface="Arial"/>
              <a:cs typeface="Arial"/>
              <a:sym typeface="Arial"/>
            </a:endParaRPr>
          </a:p>
          <a:p>
            <a:pPr marL="256032" lvl="0" indent="-16205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Data delivered directly to in cab navigation</a:t>
            </a:r>
            <a:br>
              <a:rPr lang="en" sz="1400">
                <a:latin typeface="Arial"/>
                <a:ea typeface="Arial"/>
                <a:cs typeface="Arial"/>
                <a:sym typeface="Arial"/>
              </a:rPr>
            </a:br>
            <a:r>
              <a:rPr lang="en" sz="1400">
                <a:latin typeface="Arial"/>
                <a:ea typeface="Arial"/>
                <a:cs typeface="Arial"/>
                <a:sym typeface="Arial"/>
              </a:rPr>
              <a:t>for drivers</a:t>
            </a:r>
            <a:br>
              <a:rPr lang="en" sz="1400">
                <a:latin typeface="Arial"/>
                <a:ea typeface="Arial"/>
                <a:cs typeface="Arial"/>
                <a:sym typeface="Arial"/>
              </a:rPr>
            </a:b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256032" lvl="0" indent="-16205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More precise ETAs information sent directly to back office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4" name="Google Shape;1784;p61"/>
          <p:cNvSpPr txBox="1">
            <a:spLocks noGrp="1"/>
          </p:cNvSpPr>
          <p:nvPr>
            <p:ph type="title"/>
          </p:nvPr>
        </p:nvSpPr>
        <p:spPr>
          <a:xfrm>
            <a:off x="406400" y="351225"/>
            <a:ext cx="7857300" cy="3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Arial"/>
                <a:ea typeface="Arial"/>
                <a:cs typeface="Arial"/>
                <a:sym typeface="Arial"/>
              </a:rPr>
              <a:t>The Solutions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9" name="Google Shape;1789;p62"/>
          <p:cNvPicPr preferRelativeResize="0"/>
          <p:nvPr/>
        </p:nvPicPr>
        <p:blipFill rotWithShape="1">
          <a:blip r:embed="rId3">
            <a:alphaModFix amt="78000"/>
          </a:blip>
          <a:srcRect l="15838" r="27635" b="15916"/>
          <a:stretch/>
        </p:blipFill>
        <p:spPr>
          <a:xfrm>
            <a:off x="4696025" y="725"/>
            <a:ext cx="4447974" cy="51427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0" name="Google Shape;1790;p62"/>
          <p:cNvGrpSpPr/>
          <p:nvPr/>
        </p:nvGrpSpPr>
        <p:grpSpPr>
          <a:xfrm rot="5400000">
            <a:off x="6165465" y="1367165"/>
            <a:ext cx="2859701" cy="1890778"/>
            <a:chOff x="3705262" y="1500813"/>
            <a:chExt cx="3043207" cy="2012108"/>
          </a:xfrm>
        </p:grpSpPr>
        <p:sp>
          <p:nvSpPr>
            <p:cNvPr id="1791" name="Google Shape;1791;p62"/>
            <p:cNvSpPr/>
            <p:nvPr/>
          </p:nvSpPr>
          <p:spPr>
            <a:xfrm>
              <a:off x="3705262" y="1500813"/>
              <a:ext cx="3043207" cy="2012108"/>
            </a:xfrm>
            <a:custGeom>
              <a:avLst/>
              <a:gdLst/>
              <a:ahLst/>
              <a:cxnLst/>
              <a:rect l="l" t="t" r="r" b="b"/>
              <a:pathLst>
                <a:path w="133357" h="88173" extrusionOk="0">
                  <a:moveTo>
                    <a:pt x="5134" y="1"/>
                  </a:moveTo>
                  <a:cubicBezTo>
                    <a:pt x="2303" y="1"/>
                    <a:pt x="1" y="2345"/>
                    <a:pt x="1" y="5155"/>
                  </a:cubicBezTo>
                  <a:lnTo>
                    <a:pt x="1" y="83060"/>
                  </a:lnTo>
                  <a:cubicBezTo>
                    <a:pt x="1" y="85891"/>
                    <a:pt x="2303" y="88172"/>
                    <a:pt x="5134" y="88172"/>
                  </a:cubicBezTo>
                  <a:lnTo>
                    <a:pt x="128139" y="88172"/>
                  </a:lnTo>
                  <a:cubicBezTo>
                    <a:pt x="130969" y="88172"/>
                    <a:pt x="133356" y="85891"/>
                    <a:pt x="133356" y="83060"/>
                  </a:cubicBezTo>
                  <a:lnTo>
                    <a:pt x="133356" y="5155"/>
                  </a:lnTo>
                  <a:cubicBezTo>
                    <a:pt x="133356" y="2324"/>
                    <a:pt x="130969" y="1"/>
                    <a:pt x="128139" y="1"/>
                  </a:cubicBezTo>
                  <a:close/>
                </a:path>
              </a:pathLst>
            </a:custGeom>
            <a:solidFill>
              <a:srgbClr val="F7F8FC"/>
            </a:solidFill>
            <a:ln w="19050" cap="flat" cmpd="sng">
              <a:solidFill>
                <a:srgbClr val="D0D1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62"/>
            <p:cNvSpPr/>
            <p:nvPr/>
          </p:nvSpPr>
          <p:spPr>
            <a:xfrm>
              <a:off x="4010100" y="1681050"/>
              <a:ext cx="2471208" cy="1652820"/>
            </a:xfrm>
            <a:custGeom>
              <a:avLst/>
              <a:gdLst/>
              <a:ahLst/>
              <a:cxnLst/>
              <a:rect l="l" t="t" r="r" b="b"/>
              <a:pathLst>
                <a:path w="100425" h="64450" extrusionOk="0">
                  <a:moveTo>
                    <a:pt x="1" y="0"/>
                  </a:moveTo>
                  <a:lnTo>
                    <a:pt x="1" y="64449"/>
                  </a:lnTo>
                  <a:lnTo>
                    <a:pt x="100424" y="64449"/>
                  </a:lnTo>
                  <a:lnTo>
                    <a:pt x="1004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93" name="Google Shape;1793;p62"/>
          <p:cNvPicPr preferRelativeResize="0"/>
          <p:nvPr/>
        </p:nvPicPr>
        <p:blipFill rotWithShape="1">
          <a:blip r:embed="rId4">
            <a:alphaModFix/>
          </a:blip>
          <a:srcRect l="1370" t="6223" b="1303"/>
          <a:stretch/>
        </p:blipFill>
        <p:spPr>
          <a:xfrm>
            <a:off x="6796400" y="1169661"/>
            <a:ext cx="1597497" cy="2286417"/>
          </a:xfrm>
          <a:prstGeom prst="rect">
            <a:avLst/>
          </a:prstGeom>
          <a:noFill/>
          <a:ln w="19050" cap="flat" cmpd="sng">
            <a:solidFill>
              <a:srgbClr val="D0D1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94" name="Google Shape;1794;p62"/>
          <p:cNvSpPr/>
          <p:nvPr/>
        </p:nvSpPr>
        <p:spPr>
          <a:xfrm>
            <a:off x="4483825" y="2274996"/>
            <a:ext cx="1597500" cy="1583400"/>
          </a:xfrm>
          <a:prstGeom prst="wedgeEllipseCallout">
            <a:avLst>
              <a:gd name="adj1" fmla="val 97669"/>
              <a:gd name="adj2" fmla="val -1983"/>
            </a:avLst>
          </a:prstGeom>
          <a:solidFill>
            <a:srgbClr val="FFFFFF"/>
          </a:solidFill>
          <a:ln w="38100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312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1" i="1">
                <a:solidFill>
                  <a:srgbClr val="155BA0"/>
                </a:solidFill>
              </a:rPr>
              <a:t>Drivers often request last mile route integration if it is a location that has not yet been updated!</a:t>
            </a:r>
            <a:endParaRPr sz="1000" b="1" i="1">
              <a:solidFill>
                <a:srgbClr val="155BA0"/>
              </a:solidFill>
            </a:endParaRPr>
          </a:p>
        </p:txBody>
      </p:sp>
      <p:sp>
        <p:nvSpPr>
          <p:cNvPr id="1795" name="Google Shape;1795;p62"/>
          <p:cNvSpPr txBox="1">
            <a:spLocks noGrp="1"/>
          </p:cNvSpPr>
          <p:nvPr>
            <p:ph type="body" idx="1"/>
          </p:nvPr>
        </p:nvSpPr>
        <p:spPr>
          <a:xfrm>
            <a:off x="433975" y="1043125"/>
            <a:ext cx="3656400" cy="29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56032" lvl="0" indent="-16840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 dirty="0">
                <a:latin typeface="Arial"/>
                <a:ea typeface="Arial"/>
                <a:cs typeface="Arial"/>
                <a:sym typeface="Arial"/>
              </a:rPr>
              <a:t>Better dispatch visibility into </a:t>
            </a:r>
            <a:r>
              <a:rPr lang="en" sz="1500" dirty="0" smtClean="0">
                <a:latin typeface="Arial"/>
                <a:ea typeface="Arial"/>
                <a:cs typeface="Arial"/>
                <a:sym typeface="Arial"/>
              </a:rPr>
              <a:t>ETAs</a:t>
            </a:r>
            <a:br>
              <a:rPr lang="en" sz="1500" dirty="0" smtClean="0">
                <a:latin typeface="Arial"/>
                <a:ea typeface="Arial"/>
                <a:cs typeface="Arial"/>
                <a:sym typeface="Arial"/>
              </a:rPr>
            </a:b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256032" lvl="0" indent="-16840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 dirty="0">
                <a:latin typeface="Arial"/>
                <a:ea typeface="Arial"/>
                <a:cs typeface="Arial"/>
                <a:sym typeface="Arial"/>
              </a:rPr>
              <a:t>Improved future load </a:t>
            </a:r>
            <a:r>
              <a:rPr lang="en" sz="1500" dirty="0" smtClean="0">
                <a:latin typeface="Arial"/>
                <a:ea typeface="Arial"/>
                <a:cs typeface="Arial"/>
                <a:sym typeface="Arial"/>
              </a:rPr>
              <a:t>planning</a:t>
            </a:r>
            <a:br>
              <a:rPr lang="en" sz="1500" dirty="0" smtClean="0">
                <a:latin typeface="Arial"/>
                <a:ea typeface="Arial"/>
                <a:cs typeface="Arial"/>
                <a:sym typeface="Arial"/>
              </a:rPr>
            </a:b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256032" lvl="0" indent="-16840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 dirty="0">
                <a:latin typeface="Arial"/>
                <a:ea typeface="Arial"/>
                <a:cs typeface="Arial"/>
                <a:sym typeface="Arial"/>
              </a:rPr>
              <a:t>Precise last mile routing and navigation</a:t>
            </a:r>
            <a:br>
              <a:rPr lang="en" sz="1500" dirty="0">
                <a:latin typeface="Arial"/>
                <a:ea typeface="Arial"/>
                <a:cs typeface="Arial"/>
                <a:sym typeface="Arial"/>
              </a:rPr>
            </a:br>
            <a:r>
              <a:rPr lang="en" sz="1500" dirty="0">
                <a:latin typeface="Arial"/>
                <a:ea typeface="Arial"/>
                <a:cs typeface="Arial"/>
                <a:sym typeface="Arial"/>
              </a:rPr>
              <a:t>in the last mile</a:t>
            </a:r>
            <a:br>
              <a:rPr lang="en" sz="1500" dirty="0">
                <a:latin typeface="Arial"/>
                <a:ea typeface="Arial"/>
                <a:cs typeface="Arial"/>
                <a:sym typeface="Arial"/>
              </a:rPr>
            </a:br>
            <a:endParaRPr sz="800" dirty="0" smtClean="0">
              <a:latin typeface="Arial"/>
              <a:ea typeface="Arial"/>
              <a:cs typeface="Arial"/>
              <a:sym typeface="Arial"/>
            </a:endParaRPr>
          </a:p>
          <a:p>
            <a:pPr marL="256032" lvl="0" indent="-16840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 dirty="0" smtClean="0">
                <a:latin typeface="Arial"/>
                <a:ea typeface="Arial"/>
                <a:cs typeface="Arial"/>
                <a:sym typeface="Arial"/>
              </a:rPr>
              <a:t>Drivers feel safe and confident</a:t>
            </a:r>
            <a:br>
              <a:rPr lang="en" sz="1500" dirty="0" smtClean="0">
                <a:latin typeface="Arial"/>
                <a:ea typeface="Arial"/>
                <a:cs typeface="Arial"/>
                <a:sym typeface="Arial"/>
              </a:rPr>
            </a:br>
            <a:endParaRPr sz="800" dirty="0" smtClean="0">
              <a:latin typeface="Arial"/>
              <a:ea typeface="Arial"/>
              <a:cs typeface="Arial"/>
              <a:sym typeface="Arial"/>
            </a:endParaRPr>
          </a:p>
          <a:p>
            <a:pPr marL="256032" lvl="0" indent="-16840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 dirty="0" smtClean="0">
                <a:latin typeface="Arial"/>
                <a:ea typeface="Arial"/>
                <a:cs typeface="Arial"/>
                <a:sym typeface="Arial"/>
              </a:rPr>
              <a:t>Improved </a:t>
            </a:r>
            <a:r>
              <a:rPr lang="en" sz="1500" dirty="0">
                <a:latin typeface="Arial"/>
                <a:ea typeface="Arial"/>
                <a:cs typeface="Arial"/>
                <a:sym typeface="Arial"/>
              </a:rPr>
              <a:t>driving experience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62"/>
          <p:cNvSpPr txBox="1">
            <a:spLocks noGrp="1"/>
          </p:cNvSpPr>
          <p:nvPr>
            <p:ph type="title"/>
          </p:nvPr>
        </p:nvSpPr>
        <p:spPr>
          <a:xfrm>
            <a:off x="406400" y="351225"/>
            <a:ext cx="7857300" cy="3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Arial"/>
                <a:ea typeface="Arial"/>
                <a:cs typeface="Arial"/>
                <a:sym typeface="Arial"/>
              </a:rPr>
              <a:t>The Results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1" name="Google Shape;1801;p63"/>
          <p:cNvGrpSpPr/>
          <p:nvPr/>
        </p:nvGrpSpPr>
        <p:grpSpPr>
          <a:xfrm>
            <a:off x="607075" y="678650"/>
            <a:ext cx="7846513" cy="3877250"/>
            <a:chOff x="607075" y="678650"/>
            <a:chExt cx="7846513" cy="3877250"/>
          </a:xfrm>
        </p:grpSpPr>
        <p:sp>
          <p:nvSpPr>
            <p:cNvPr id="1802" name="Google Shape;1802;p63"/>
            <p:cNvSpPr/>
            <p:nvPr/>
          </p:nvSpPr>
          <p:spPr>
            <a:xfrm>
              <a:off x="3108100" y="3340600"/>
              <a:ext cx="1215300" cy="12153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63"/>
            <p:cNvSpPr/>
            <p:nvPr/>
          </p:nvSpPr>
          <p:spPr>
            <a:xfrm>
              <a:off x="4850963" y="3340600"/>
              <a:ext cx="1215300" cy="12153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63"/>
            <p:cNvSpPr/>
            <p:nvPr/>
          </p:nvSpPr>
          <p:spPr>
            <a:xfrm>
              <a:off x="6624950" y="3340600"/>
              <a:ext cx="1215300" cy="12153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63"/>
            <p:cNvSpPr/>
            <p:nvPr/>
          </p:nvSpPr>
          <p:spPr>
            <a:xfrm>
              <a:off x="1337650" y="3340600"/>
              <a:ext cx="1215300" cy="12153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63"/>
            <p:cNvSpPr/>
            <p:nvPr/>
          </p:nvSpPr>
          <p:spPr>
            <a:xfrm>
              <a:off x="3923875" y="678650"/>
              <a:ext cx="1215300" cy="12153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63"/>
            <p:cNvSpPr/>
            <p:nvPr/>
          </p:nvSpPr>
          <p:spPr>
            <a:xfrm>
              <a:off x="5741250" y="678650"/>
              <a:ext cx="1215300" cy="12153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63"/>
            <p:cNvSpPr/>
            <p:nvPr/>
          </p:nvSpPr>
          <p:spPr>
            <a:xfrm>
              <a:off x="2106500" y="678650"/>
              <a:ext cx="1215300" cy="12153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63"/>
            <p:cNvSpPr/>
            <p:nvPr/>
          </p:nvSpPr>
          <p:spPr>
            <a:xfrm>
              <a:off x="607075" y="1743275"/>
              <a:ext cx="1215300" cy="12153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63"/>
            <p:cNvSpPr/>
            <p:nvPr/>
          </p:nvSpPr>
          <p:spPr>
            <a:xfrm>
              <a:off x="7238288" y="1711650"/>
              <a:ext cx="1215300" cy="12153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11" name="Google Shape;1811;p63"/>
            <p:cNvCxnSpPr/>
            <p:nvPr/>
          </p:nvCxnSpPr>
          <p:spPr>
            <a:xfrm>
              <a:off x="5091200" y="1286300"/>
              <a:ext cx="6684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1812" name="Google Shape;1812;p63"/>
            <p:cNvCxnSpPr/>
            <p:nvPr/>
          </p:nvCxnSpPr>
          <p:spPr>
            <a:xfrm>
              <a:off x="6885964" y="1470802"/>
              <a:ext cx="546600" cy="447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1813" name="Google Shape;1813;p63"/>
            <p:cNvCxnSpPr/>
            <p:nvPr/>
          </p:nvCxnSpPr>
          <p:spPr>
            <a:xfrm flipH="1">
              <a:off x="7432573" y="2853977"/>
              <a:ext cx="185400" cy="549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1814" name="Google Shape;1814;p63"/>
            <p:cNvCxnSpPr/>
            <p:nvPr/>
          </p:nvCxnSpPr>
          <p:spPr>
            <a:xfrm rot="10800000">
              <a:off x="2518250" y="3937200"/>
              <a:ext cx="625200" cy="54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1815" name="Google Shape;1815;p63"/>
            <p:cNvCxnSpPr/>
            <p:nvPr/>
          </p:nvCxnSpPr>
          <p:spPr>
            <a:xfrm rot="10800000">
              <a:off x="1416250" y="2894975"/>
              <a:ext cx="291900" cy="529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1816" name="Google Shape;1816;p63"/>
            <p:cNvCxnSpPr/>
            <p:nvPr/>
          </p:nvCxnSpPr>
          <p:spPr>
            <a:xfrm rot="10800000" flipH="1">
              <a:off x="1553750" y="1444400"/>
              <a:ext cx="607500" cy="454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1817" name="Google Shape;1817;p63"/>
            <p:cNvCxnSpPr/>
            <p:nvPr/>
          </p:nvCxnSpPr>
          <p:spPr>
            <a:xfrm rot="10800000">
              <a:off x="4293888" y="3946900"/>
              <a:ext cx="590100" cy="2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1818" name="Google Shape;1818;p63"/>
            <p:cNvCxnSpPr/>
            <p:nvPr/>
          </p:nvCxnSpPr>
          <p:spPr>
            <a:xfrm flipH="1">
              <a:off x="6034150" y="3938250"/>
              <a:ext cx="649200" cy="3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1819" name="Google Shape;1819;p63"/>
            <p:cNvCxnSpPr/>
            <p:nvPr/>
          </p:nvCxnSpPr>
          <p:spPr>
            <a:xfrm>
              <a:off x="3293950" y="1286300"/>
              <a:ext cx="6684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sp>
        <p:nvSpPr>
          <p:cNvPr id="1820" name="Google Shape;1820;p63"/>
          <p:cNvSpPr txBox="1">
            <a:spLocks noGrp="1"/>
          </p:cNvSpPr>
          <p:nvPr>
            <p:ph type="title" idx="4294967295"/>
          </p:nvPr>
        </p:nvSpPr>
        <p:spPr>
          <a:xfrm>
            <a:off x="2248975" y="2353413"/>
            <a:ext cx="4562700" cy="63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maps.trimble.com</a:t>
            </a:r>
            <a:endParaRPr sz="33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1" name="Google Shape;1821;p63"/>
          <p:cNvGrpSpPr/>
          <p:nvPr/>
        </p:nvGrpSpPr>
        <p:grpSpPr>
          <a:xfrm>
            <a:off x="4233017" y="896556"/>
            <a:ext cx="596247" cy="529145"/>
            <a:chOff x="2215775" y="1941900"/>
            <a:chExt cx="600450" cy="532875"/>
          </a:xfrm>
        </p:grpSpPr>
        <p:sp>
          <p:nvSpPr>
            <p:cNvPr id="1822" name="Google Shape;1822;p63"/>
            <p:cNvSpPr/>
            <p:nvPr/>
          </p:nvSpPr>
          <p:spPr>
            <a:xfrm>
              <a:off x="2249575" y="1972675"/>
              <a:ext cx="23425" cy="22550"/>
            </a:xfrm>
            <a:custGeom>
              <a:avLst/>
              <a:gdLst/>
              <a:ahLst/>
              <a:cxnLst/>
              <a:rect l="l" t="t" r="r" b="b"/>
              <a:pathLst>
                <a:path w="937" h="902" extrusionOk="0">
                  <a:moveTo>
                    <a:pt x="468" y="0"/>
                  </a:moveTo>
                  <a:cubicBezTo>
                    <a:pt x="208" y="0"/>
                    <a:pt x="1" y="191"/>
                    <a:pt x="1" y="451"/>
                  </a:cubicBezTo>
                  <a:cubicBezTo>
                    <a:pt x="1" y="711"/>
                    <a:pt x="208" y="901"/>
                    <a:pt x="468" y="901"/>
                  </a:cubicBezTo>
                  <a:cubicBezTo>
                    <a:pt x="728" y="901"/>
                    <a:pt x="919" y="711"/>
                    <a:pt x="919" y="451"/>
                  </a:cubicBezTo>
                  <a:cubicBezTo>
                    <a:pt x="936" y="208"/>
                    <a:pt x="728" y="0"/>
                    <a:pt x="468" y="0"/>
                  </a:cubicBezTo>
                  <a:close/>
                </a:path>
              </a:pathLst>
            </a:custGeom>
            <a:solidFill>
              <a:srgbClr val="B9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63"/>
            <p:cNvSpPr/>
            <p:nvPr/>
          </p:nvSpPr>
          <p:spPr>
            <a:xfrm>
              <a:off x="2288125" y="1972675"/>
              <a:ext cx="23000" cy="22550"/>
            </a:xfrm>
            <a:custGeom>
              <a:avLst/>
              <a:gdLst/>
              <a:ahLst/>
              <a:cxnLst/>
              <a:rect l="l" t="t" r="r" b="b"/>
              <a:pathLst>
                <a:path w="920" h="902" extrusionOk="0">
                  <a:moveTo>
                    <a:pt x="451" y="0"/>
                  </a:moveTo>
                  <a:cubicBezTo>
                    <a:pt x="191" y="0"/>
                    <a:pt x="1" y="191"/>
                    <a:pt x="1" y="451"/>
                  </a:cubicBezTo>
                  <a:cubicBezTo>
                    <a:pt x="1" y="711"/>
                    <a:pt x="191" y="901"/>
                    <a:pt x="451" y="901"/>
                  </a:cubicBezTo>
                  <a:cubicBezTo>
                    <a:pt x="711" y="901"/>
                    <a:pt x="919" y="711"/>
                    <a:pt x="919" y="451"/>
                  </a:cubicBezTo>
                  <a:cubicBezTo>
                    <a:pt x="919" y="208"/>
                    <a:pt x="711" y="0"/>
                    <a:pt x="451" y="0"/>
                  </a:cubicBezTo>
                  <a:close/>
                </a:path>
              </a:pathLst>
            </a:custGeom>
            <a:solidFill>
              <a:srgbClr val="B9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63"/>
            <p:cNvSpPr/>
            <p:nvPr/>
          </p:nvSpPr>
          <p:spPr>
            <a:xfrm>
              <a:off x="2326675" y="1972675"/>
              <a:ext cx="23000" cy="23400"/>
            </a:xfrm>
            <a:custGeom>
              <a:avLst/>
              <a:gdLst/>
              <a:ahLst/>
              <a:cxnLst/>
              <a:rect l="l" t="t" r="r" b="b"/>
              <a:pathLst>
                <a:path w="920" h="936" extrusionOk="0">
                  <a:moveTo>
                    <a:pt x="451" y="0"/>
                  </a:moveTo>
                  <a:cubicBezTo>
                    <a:pt x="192" y="0"/>
                    <a:pt x="1" y="208"/>
                    <a:pt x="1" y="468"/>
                  </a:cubicBezTo>
                  <a:cubicBezTo>
                    <a:pt x="1" y="728"/>
                    <a:pt x="209" y="936"/>
                    <a:pt x="469" y="936"/>
                  </a:cubicBezTo>
                  <a:cubicBezTo>
                    <a:pt x="729" y="936"/>
                    <a:pt x="919" y="711"/>
                    <a:pt x="919" y="468"/>
                  </a:cubicBezTo>
                  <a:cubicBezTo>
                    <a:pt x="902" y="208"/>
                    <a:pt x="711" y="0"/>
                    <a:pt x="451" y="0"/>
                  </a:cubicBezTo>
                  <a:close/>
                </a:path>
              </a:pathLst>
            </a:custGeom>
            <a:solidFill>
              <a:srgbClr val="B9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63"/>
            <p:cNvSpPr/>
            <p:nvPr/>
          </p:nvSpPr>
          <p:spPr>
            <a:xfrm>
              <a:off x="2571025" y="2078800"/>
              <a:ext cx="245200" cy="395975"/>
            </a:xfrm>
            <a:custGeom>
              <a:avLst/>
              <a:gdLst/>
              <a:ahLst/>
              <a:cxnLst/>
              <a:rect l="l" t="t" r="r" b="b"/>
              <a:pathLst>
                <a:path w="9808" h="15839" extrusionOk="0">
                  <a:moveTo>
                    <a:pt x="8231" y="642"/>
                  </a:moveTo>
                  <a:cubicBezTo>
                    <a:pt x="8751" y="642"/>
                    <a:pt x="9149" y="1058"/>
                    <a:pt x="9149" y="1577"/>
                  </a:cubicBezTo>
                  <a:lnTo>
                    <a:pt x="9149" y="14244"/>
                  </a:lnTo>
                  <a:cubicBezTo>
                    <a:pt x="9149" y="14764"/>
                    <a:pt x="8751" y="15180"/>
                    <a:pt x="8231" y="15180"/>
                  </a:cubicBezTo>
                  <a:lnTo>
                    <a:pt x="1577" y="15180"/>
                  </a:lnTo>
                  <a:cubicBezTo>
                    <a:pt x="1057" y="15180"/>
                    <a:pt x="641" y="14764"/>
                    <a:pt x="641" y="14244"/>
                  </a:cubicBezTo>
                  <a:lnTo>
                    <a:pt x="641" y="1595"/>
                  </a:lnTo>
                  <a:cubicBezTo>
                    <a:pt x="641" y="1075"/>
                    <a:pt x="1057" y="676"/>
                    <a:pt x="1577" y="676"/>
                  </a:cubicBezTo>
                  <a:lnTo>
                    <a:pt x="3310" y="676"/>
                  </a:lnTo>
                  <a:cubicBezTo>
                    <a:pt x="3206" y="780"/>
                    <a:pt x="3206" y="971"/>
                    <a:pt x="3327" y="1058"/>
                  </a:cubicBezTo>
                  <a:cubicBezTo>
                    <a:pt x="3379" y="1110"/>
                    <a:pt x="3466" y="1127"/>
                    <a:pt x="3518" y="1127"/>
                  </a:cubicBezTo>
                  <a:lnTo>
                    <a:pt x="6273" y="1127"/>
                  </a:lnTo>
                  <a:cubicBezTo>
                    <a:pt x="6429" y="1127"/>
                    <a:pt x="6550" y="988"/>
                    <a:pt x="6550" y="850"/>
                  </a:cubicBezTo>
                  <a:cubicBezTo>
                    <a:pt x="6550" y="780"/>
                    <a:pt x="6533" y="711"/>
                    <a:pt x="6498" y="642"/>
                  </a:cubicBezTo>
                  <a:close/>
                  <a:moveTo>
                    <a:pt x="1577" y="1"/>
                  </a:moveTo>
                  <a:cubicBezTo>
                    <a:pt x="710" y="1"/>
                    <a:pt x="0" y="711"/>
                    <a:pt x="0" y="1577"/>
                  </a:cubicBezTo>
                  <a:lnTo>
                    <a:pt x="0" y="14244"/>
                  </a:lnTo>
                  <a:cubicBezTo>
                    <a:pt x="0" y="15111"/>
                    <a:pt x="710" y="15839"/>
                    <a:pt x="1577" y="15839"/>
                  </a:cubicBezTo>
                  <a:lnTo>
                    <a:pt x="8231" y="15839"/>
                  </a:lnTo>
                  <a:cubicBezTo>
                    <a:pt x="9097" y="15839"/>
                    <a:pt x="9808" y="15111"/>
                    <a:pt x="9808" y="14244"/>
                  </a:cubicBezTo>
                  <a:lnTo>
                    <a:pt x="9808" y="1577"/>
                  </a:lnTo>
                  <a:cubicBezTo>
                    <a:pt x="9808" y="711"/>
                    <a:pt x="9097" y="1"/>
                    <a:pt x="8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63"/>
            <p:cNvSpPr/>
            <p:nvPr/>
          </p:nvSpPr>
          <p:spPr>
            <a:xfrm>
              <a:off x="2677575" y="2405450"/>
              <a:ext cx="31225" cy="31200"/>
            </a:xfrm>
            <a:custGeom>
              <a:avLst/>
              <a:gdLst/>
              <a:ahLst/>
              <a:cxnLst/>
              <a:rect l="l" t="t" r="r" b="b"/>
              <a:pathLst>
                <a:path w="1249" h="1248" extrusionOk="0">
                  <a:moveTo>
                    <a:pt x="625" y="0"/>
                  </a:moveTo>
                  <a:cubicBezTo>
                    <a:pt x="278" y="0"/>
                    <a:pt x="1" y="277"/>
                    <a:pt x="1" y="624"/>
                  </a:cubicBezTo>
                  <a:cubicBezTo>
                    <a:pt x="1" y="970"/>
                    <a:pt x="278" y="1248"/>
                    <a:pt x="625" y="1248"/>
                  </a:cubicBezTo>
                  <a:cubicBezTo>
                    <a:pt x="971" y="1248"/>
                    <a:pt x="1248" y="970"/>
                    <a:pt x="1248" y="624"/>
                  </a:cubicBezTo>
                  <a:cubicBezTo>
                    <a:pt x="1248" y="277"/>
                    <a:pt x="971" y="0"/>
                    <a:pt x="625" y="0"/>
                  </a:cubicBezTo>
                  <a:close/>
                </a:path>
              </a:pathLst>
            </a:custGeom>
            <a:solidFill>
              <a:srgbClr val="B9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63"/>
            <p:cNvSpPr/>
            <p:nvPr/>
          </p:nvSpPr>
          <p:spPr>
            <a:xfrm>
              <a:off x="2311100" y="2095500"/>
              <a:ext cx="60225" cy="69300"/>
            </a:xfrm>
            <a:custGeom>
              <a:avLst/>
              <a:gdLst/>
              <a:ahLst/>
              <a:cxnLst/>
              <a:rect l="l" t="t" r="r" b="b"/>
              <a:pathLst>
                <a:path w="2409" h="2772" extrusionOk="0">
                  <a:moveTo>
                    <a:pt x="2021" y="1"/>
                  </a:moveTo>
                  <a:cubicBezTo>
                    <a:pt x="1964" y="1"/>
                    <a:pt x="1906" y="14"/>
                    <a:pt x="1854" y="43"/>
                  </a:cubicBezTo>
                  <a:lnTo>
                    <a:pt x="139" y="1100"/>
                  </a:lnTo>
                  <a:cubicBezTo>
                    <a:pt x="52" y="1169"/>
                    <a:pt x="0" y="1273"/>
                    <a:pt x="0" y="1395"/>
                  </a:cubicBezTo>
                  <a:cubicBezTo>
                    <a:pt x="0" y="1499"/>
                    <a:pt x="52" y="1603"/>
                    <a:pt x="139" y="1672"/>
                  </a:cubicBezTo>
                  <a:lnTo>
                    <a:pt x="1854" y="2729"/>
                  </a:lnTo>
                  <a:cubicBezTo>
                    <a:pt x="1906" y="2758"/>
                    <a:pt x="1962" y="2771"/>
                    <a:pt x="2017" y="2771"/>
                  </a:cubicBezTo>
                  <a:cubicBezTo>
                    <a:pt x="2128" y="2771"/>
                    <a:pt x="2235" y="2717"/>
                    <a:pt x="2305" y="2625"/>
                  </a:cubicBezTo>
                  <a:cubicBezTo>
                    <a:pt x="2391" y="2469"/>
                    <a:pt x="2357" y="2278"/>
                    <a:pt x="2201" y="2157"/>
                  </a:cubicBezTo>
                  <a:lnTo>
                    <a:pt x="936" y="1377"/>
                  </a:lnTo>
                  <a:lnTo>
                    <a:pt x="2201" y="598"/>
                  </a:lnTo>
                  <a:cubicBezTo>
                    <a:pt x="2374" y="494"/>
                    <a:pt x="2409" y="303"/>
                    <a:pt x="2305" y="147"/>
                  </a:cubicBezTo>
                  <a:cubicBezTo>
                    <a:pt x="2247" y="55"/>
                    <a:pt x="2135" y="1"/>
                    <a:pt x="2021" y="1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63"/>
            <p:cNvSpPr/>
            <p:nvPr/>
          </p:nvSpPr>
          <p:spPr>
            <a:xfrm>
              <a:off x="2454050" y="2095075"/>
              <a:ext cx="61100" cy="69825"/>
            </a:xfrm>
            <a:custGeom>
              <a:avLst/>
              <a:gdLst/>
              <a:ahLst/>
              <a:cxnLst/>
              <a:rect l="l" t="t" r="r" b="b"/>
              <a:pathLst>
                <a:path w="2444" h="2793" extrusionOk="0">
                  <a:moveTo>
                    <a:pt x="367" y="1"/>
                  </a:moveTo>
                  <a:cubicBezTo>
                    <a:pt x="265" y="1"/>
                    <a:pt x="168" y="51"/>
                    <a:pt x="104" y="147"/>
                  </a:cubicBezTo>
                  <a:cubicBezTo>
                    <a:pt x="0" y="303"/>
                    <a:pt x="35" y="493"/>
                    <a:pt x="191" y="597"/>
                  </a:cubicBezTo>
                  <a:cubicBezTo>
                    <a:pt x="191" y="597"/>
                    <a:pt x="208" y="597"/>
                    <a:pt x="208" y="632"/>
                  </a:cubicBezTo>
                  <a:lnTo>
                    <a:pt x="1473" y="1412"/>
                  </a:lnTo>
                  <a:lnTo>
                    <a:pt x="208" y="2191"/>
                  </a:lnTo>
                  <a:cubicBezTo>
                    <a:pt x="52" y="2278"/>
                    <a:pt x="18" y="2486"/>
                    <a:pt x="104" y="2642"/>
                  </a:cubicBezTo>
                  <a:cubicBezTo>
                    <a:pt x="160" y="2742"/>
                    <a:pt x="266" y="2792"/>
                    <a:pt x="376" y="2792"/>
                  </a:cubicBezTo>
                  <a:cubicBezTo>
                    <a:pt x="437" y="2792"/>
                    <a:pt x="499" y="2777"/>
                    <a:pt x="555" y="2746"/>
                  </a:cubicBezTo>
                  <a:lnTo>
                    <a:pt x="2270" y="1689"/>
                  </a:lnTo>
                  <a:cubicBezTo>
                    <a:pt x="2374" y="1620"/>
                    <a:pt x="2426" y="1533"/>
                    <a:pt x="2444" y="1412"/>
                  </a:cubicBezTo>
                  <a:cubicBezTo>
                    <a:pt x="2444" y="1273"/>
                    <a:pt x="2374" y="1169"/>
                    <a:pt x="2270" y="1117"/>
                  </a:cubicBezTo>
                  <a:lnTo>
                    <a:pt x="555" y="60"/>
                  </a:lnTo>
                  <a:cubicBezTo>
                    <a:pt x="495" y="20"/>
                    <a:pt x="430" y="1"/>
                    <a:pt x="367" y="1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63"/>
            <p:cNvSpPr/>
            <p:nvPr/>
          </p:nvSpPr>
          <p:spPr>
            <a:xfrm>
              <a:off x="2385600" y="2071700"/>
              <a:ext cx="54600" cy="115850"/>
            </a:xfrm>
            <a:custGeom>
              <a:avLst/>
              <a:gdLst/>
              <a:ahLst/>
              <a:cxnLst/>
              <a:rect l="l" t="t" r="r" b="b"/>
              <a:pathLst>
                <a:path w="2184" h="4634" extrusionOk="0">
                  <a:moveTo>
                    <a:pt x="1838" y="1"/>
                  </a:moveTo>
                  <a:cubicBezTo>
                    <a:pt x="1710" y="1"/>
                    <a:pt x="1596" y="83"/>
                    <a:pt x="1543" y="215"/>
                  </a:cubicBezTo>
                  <a:lnTo>
                    <a:pt x="70" y="4201"/>
                  </a:lnTo>
                  <a:cubicBezTo>
                    <a:pt x="1" y="4374"/>
                    <a:pt x="87" y="4547"/>
                    <a:pt x="260" y="4617"/>
                  </a:cubicBezTo>
                  <a:cubicBezTo>
                    <a:pt x="295" y="4634"/>
                    <a:pt x="330" y="4634"/>
                    <a:pt x="364" y="4634"/>
                  </a:cubicBezTo>
                  <a:cubicBezTo>
                    <a:pt x="503" y="4634"/>
                    <a:pt x="624" y="4547"/>
                    <a:pt x="676" y="4409"/>
                  </a:cubicBezTo>
                  <a:lnTo>
                    <a:pt x="2149" y="441"/>
                  </a:lnTo>
                  <a:cubicBezTo>
                    <a:pt x="2184" y="285"/>
                    <a:pt x="2097" y="94"/>
                    <a:pt x="1959" y="25"/>
                  </a:cubicBezTo>
                  <a:cubicBezTo>
                    <a:pt x="1918" y="8"/>
                    <a:pt x="1877" y="1"/>
                    <a:pt x="1838" y="1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63"/>
            <p:cNvSpPr/>
            <p:nvPr/>
          </p:nvSpPr>
          <p:spPr>
            <a:xfrm>
              <a:off x="2612175" y="2249275"/>
              <a:ext cx="49825" cy="55450"/>
            </a:xfrm>
            <a:custGeom>
              <a:avLst/>
              <a:gdLst/>
              <a:ahLst/>
              <a:cxnLst/>
              <a:rect l="l" t="t" r="r" b="b"/>
              <a:pathLst>
                <a:path w="1993" h="2218" extrusionOk="0">
                  <a:moveTo>
                    <a:pt x="1657" y="0"/>
                  </a:moveTo>
                  <a:cubicBezTo>
                    <a:pt x="1607" y="0"/>
                    <a:pt x="1555" y="14"/>
                    <a:pt x="1508" y="44"/>
                  </a:cubicBezTo>
                  <a:lnTo>
                    <a:pt x="173" y="875"/>
                  </a:lnTo>
                  <a:cubicBezTo>
                    <a:pt x="35" y="962"/>
                    <a:pt x="0" y="1135"/>
                    <a:pt x="87" y="1256"/>
                  </a:cubicBezTo>
                  <a:cubicBezTo>
                    <a:pt x="104" y="1308"/>
                    <a:pt x="139" y="1326"/>
                    <a:pt x="173" y="1343"/>
                  </a:cubicBezTo>
                  <a:lnTo>
                    <a:pt x="1508" y="2175"/>
                  </a:lnTo>
                  <a:cubicBezTo>
                    <a:pt x="1555" y="2204"/>
                    <a:pt x="1607" y="2218"/>
                    <a:pt x="1657" y="2218"/>
                  </a:cubicBezTo>
                  <a:cubicBezTo>
                    <a:pt x="1755" y="2218"/>
                    <a:pt x="1849" y="2168"/>
                    <a:pt x="1906" y="2088"/>
                  </a:cubicBezTo>
                  <a:cubicBezTo>
                    <a:pt x="1993" y="1950"/>
                    <a:pt x="1941" y="1776"/>
                    <a:pt x="1820" y="1690"/>
                  </a:cubicBezTo>
                  <a:lnTo>
                    <a:pt x="884" y="1135"/>
                  </a:lnTo>
                  <a:lnTo>
                    <a:pt x="1820" y="563"/>
                  </a:lnTo>
                  <a:cubicBezTo>
                    <a:pt x="1941" y="459"/>
                    <a:pt x="1993" y="286"/>
                    <a:pt x="1906" y="130"/>
                  </a:cubicBezTo>
                  <a:cubicBezTo>
                    <a:pt x="1849" y="50"/>
                    <a:pt x="1755" y="0"/>
                    <a:pt x="1657" y="0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3"/>
            <p:cNvSpPr/>
            <p:nvPr/>
          </p:nvSpPr>
          <p:spPr>
            <a:xfrm>
              <a:off x="2725225" y="2248725"/>
              <a:ext cx="49850" cy="54825"/>
            </a:xfrm>
            <a:custGeom>
              <a:avLst/>
              <a:gdLst/>
              <a:ahLst/>
              <a:cxnLst/>
              <a:rect l="l" t="t" r="r" b="b"/>
              <a:pathLst>
                <a:path w="1994" h="2193" extrusionOk="0">
                  <a:moveTo>
                    <a:pt x="321" y="1"/>
                  </a:moveTo>
                  <a:cubicBezTo>
                    <a:pt x="232" y="1"/>
                    <a:pt x="142" y="47"/>
                    <a:pt x="87" y="135"/>
                  </a:cubicBezTo>
                  <a:cubicBezTo>
                    <a:pt x="1" y="256"/>
                    <a:pt x="35" y="429"/>
                    <a:pt x="174" y="516"/>
                  </a:cubicBezTo>
                  <a:lnTo>
                    <a:pt x="1110" y="1105"/>
                  </a:lnTo>
                  <a:lnTo>
                    <a:pt x="174" y="1677"/>
                  </a:lnTo>
                  <a:cubicBezTo>
                    <a:pt x="35" y="1764"/>
                    <a:pt x="1" y="1937"/>
                    <a:pt x="87" y="2058"/>
                  </a:cubicBezTo>
                  <a:cubicBezTo>
                    <a:pt x="142" y="2146"/>
                    <a:pt x="232" y="2192"/>
                    <a:pt x="321" y="2192"/>
                  </a:cubicBezTo>
                  <a:cubicBezTo>
                    <a:pt x="373" y="2192"/>
                    <a:pt x="424" y="2177"/>
                    <a:pt x="469" y="2145"/>
                  </a:cubicBezTo>
                  <a:lnTo>
                    <a:pt x="1820" y="1330"/>
                  </a:lnTo>
                  <a:cubicBezTo>
                    <a:pt x="1942" y="1244"/>
                    <a:pt x="1994" y="1071"/>
                    <a:pt x="1907" y="932"/>
                  </a:cubicBezTo>
                  <a:cubicBezTo>
                    <a:pt x="1890" y="932"/>
                    <a:pt x="1838" y="915"/>
                    <a:pt x="1820" y="863"/>
                  </a:cubicBezTo>
                  <a:lnTo>
                    <a:pt x="469" y="48"/>
                  </a:lnTo>
                  <a:cubicBezTo>
                    <a:pt x="424" y="16"/>
                    <a:pt x="373" y="1"/>
                    <a:pt x="321" y="1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3"/>
            <p:cNvSpPr/>
            <p:nvPr/>
          </p:nvSpPr>
          <p:spPr>
            <a:xfrm>
              <a:off x="2670225" y="2231550"/>
              <a:ext cx="45075" cy="90725"/>
            </a:xfrm>
            <a:custGeom>
              <a:avLst/>
              <a:gdLst/>
              <a:ahLst/>
              <a:cxnLst/>
              <a:rect l="l" t="t" r="r" b="b"/>
              <a:pathLst>
                <a:path w="1803" h="3629" extrusionOk="0">
                  <a:moveTo>
                    <a:pt x="1484" y="1"/>
                  </a:moveTo>
                  <a:cubicBezTo>
                    <a:pt x="1370" y="1"/>
                    <a:pt x="1270" y="79"/>
                    <a:pt x="1230" y="198"/>
                  </a:cubicBezTo>
                  <a:lnTo>
                    <a:pt x="69" y="3248"/>
                  </a:lnTo>
                  <a:cubicBezTo>
                    <a:pt x="0" y="3404"/>
                    <a:pt x="104" y="3542"/>
                    <a:pt x="225" y="3612"/>
                  </a:cubicBezTo>
                  <a:cubicBezTo>
                    <a:pt x="243" y="3629"/>
                    <a:pt x="295" y="3629"/>
                    <a:pt x="329" y="3629"/>
                  </a:cubicBezTo>
                  <a:cubicBezTo>
                    <a:pt x="433" y="3629"/>
                    <a:pt x="555" y="3577"/>
                    <a:pt x="589" y="3438"/>
                  </a:cubicBezTo>
                  <a:lnTo>
                    <a:pt x="1733" y="389"/>
                  </a:lnTo>
                  <a:cubicBezTo>
                    <a:pt x="1802" y="233"/>
                    <a:pt x="1750" y="59"/>
                    <a:pt x="1594" y="25"/>
                  </a:cubicBezTo>
                  <a:cubicBezTo>
                    <a:pt x="1557" y="8"/>
                    <a:pt x="1520" y="1"/>
                    <a:pt x="1484" y="1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63"/>
            <p:cNvSpPr/>
            <p:nvPr/>
          </p:nvSpPr>
          <p:spPr>
            <a:xfrm>
              <a:off x="2224450" y="2009500"/>
              <a:ext cx="391200" cy="16050"/>
            </a:xfrm>
            <a:custGeom>
              <a:avLst/>
              <a:gdLst/>
              <a:ahLst/>
              <a:cxnLst/>
              <a:rect l="l" t="t" r="r" b="b"/>
              <a:pathLst>
                <a:path w="15648" h="642" extrusionOk="0">
                  <a:moveTo>
                    <a:pt x="0" y="0"/>
                  </a:moveTo>
                  <a:lnTo>
                    <a:pt x="0" y="641"/>
                  </a:lnTo>
                  <a:lnTo>
                    <a:pt x="15648" y="641"/>
                  </a:lnTo>
                  <a:lnTo>
                    <a:pt x="15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63"/>
            <p:cNvSpPr/>
            <p:nvPr/>
          </p:nvSpPr>
          <p:spPr>
            <a:xfrm>
              <a:off x="2215775" y="1941900"/>
              <a:ext cx="407250" cy="317150"/>
            </a:xfrm>
            <a:custGeom>
              <a:avLst/>
              <a:gdLst/>
              <a:ahLst/>
              <a:cxnLst/>
              <a:rect l="l" t="t" r="r" b="b"/>
              <a:pathLst>
                <a:path w="16290" h="12686" extrusionOk="0">
                  <a:moveTo>
                    <a:pt x="971" y="1"/>
                  </a:moveTo>
                  <a:cubicBezTo>
                    <a:pt x="434" y="1"/>
                    <a:pt x="1" y="434"/>
                    <a:pt x="1" y="971"/>
                  </a:cubicBezTo>
                  <a:lnTo>
                    <a:pt x="1" y="11715"/>
                  </a:lnTo>
                  <a:cubicBezTo>
                    <a:pt x="1" y="12252"/>
                    <a:pt x="434" y="12685"/>
                    <a:pt x="971" y="12685"/>
                  </a:cubicBezTo>
                  <a:lnTo>
                    <a:pt x="13552" y="12685"/>
                  </a:lnTo>
                  <a:lnTo>
                    <a:pt x="13552" y="12044"/>
                  </a:lnTo>
                  <a:lnTo>
                    <a:pt x="971" y="12044"/>
                  </a:lnTo>
                  <a:cubicBezTo>
                    <a:pt x="798" y="12044"/>
                    <a:pt x="642" y="11888"/>
                    <a:pt x="642" y="11715"/>
                  </a:cubicBezTo>
                  <a:lnTo>
                    <a:pt x="642" y="971"/>
                  </a:lnTo>
                  <a:cubicBezTo>
                    <a:pt x="642" y="798"/>
                    <a:pt x="798" y="642"/>
                    <a:pt x="971" y="642"/>
                  </a:cubicBezTo>
                  <a:lnTo>
                    <a:pt x="15284" y="642"/>
                  </a:lnTo>
                  <a:cubicBezTo>
                    <a:pt x="15458" y="642"/>
                    <a:pt x="15614" y="798"/>
                    <a:pt x="15614" y="971"/>
                  </a:cubicBezTo>
                  <a:lnTo>
                    <a:pt x="15614" y="4853"/>
                  </a:lnTo>
                  <a:lnTo>
                    <a:pt x="16289" y="4853"/>
                  </a:lnTo>
                  <a:lnTo>
                    <a:pt x="16289" y="971"/>
                  </a:lnTo>
                  <a:cubicBezTo>
                    <a:pt x="16289" y="434"/>
                    <a:pt x="15856" y="1"/>
                    <a:pt x="153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5" name="Google Shape;1835;p63"/>
          <p:cNvGrpSpPr/>
          <p:nvPr/>
        </p:nvGrpSpPr>
        <p:grpSpPr>
          <a:xfrm>
            <a:off x="6021552" y="854281"/>
            <a:ext cx="644432" cy="567624"/>
            <a:chOff x="4021375" y="3323150"/>
            <a:chExt cx="648975" cy="571625"/>
          </a:xfrm>
        </p:grpSpPr>
        <p:sp>
          <p:nvSpPr>
            <p:cNvPr id="1836" name="Google Shape;1836;p63"/>
            <p:cNvSpPr/>
            <p:nvPr/>
          </p:nvSpPr>
          <p:spPr>
            <a:xfrm>
              <a:off x="4202900" y="3522250"/>
              <a:ext cx="467450" cy="372525"/>
            </a:xfrm>
            <a:custGeom>
              <a:avLst/>
              <a:gdLst/>
              <a:ahLst/>
              <a:cxnLst/>
              <a:rect l="l" t="t" r="r" b="b"/>
              <a:pathLst>
                <a:path w="18698" h="14901" extrusionOk="0">
                  <a:moveTo>
                    <a:pt x="7278" y="1144"/>
                  </a:moveTo>
                  <a:cubicBezTo>
                    <a:pt x="10154" y="1144"/>
                    <a:pt x="12494" y="3483"/>
                    <a:pt x="12494" y="6377"/>
                  </a:cubicBezTo>
                  <a:cubicBezTo>
                    <a:pt x="12494" y="9253"/>
                    <a:pt x="10154" y="11593"/>
                    <a:pt x="7278" y="11593"/>
                  </a:cubicBezTo>
                  <a:cubicBezTo>
                    <a:pt x="4401" y="11593"/>
                    <a:pt x="2062" y="9253"/>
                    <a:pt x="2062" y="6377"/>
                  </a:cubicBezTo>
                  <a:cubicBezTo>
                    <a:pt x="2062" y="3483"/>
                    <a:pt x="4401" y="1144"/>
                    <a:pt x="7278" y="1144"/>
                  </a:cubicBezTo>
                  <a:close/>
                  <a:moveTo>
                    <a:pt x="7255" y="1"/>
                  </a:moveTo>
                  <a:cubicBezTo>
                    <a:pt x="5088" y="1"/>
                    <a:pt x="2983" y="1108"/>
                    <a:pt x="1802" y="3102"/>
                  </a:cubicBezTo>
                  <a:cubicBezTo>
                    <a:pt x="0" y="6134"/>
                    <a:pt x="988" y="10033"/>
                    <a:pt x="4003" y="11835"/>
                  </a:cubicBezTo>
                  <a:cubicBezTo>
                    <a:pt x="5016" y="12443"/>
                    <a:pt x="6144" y="12738"/>
                    <a:pt x="7264" y="12738"/>
                  </a:cubicBezTo>
                  <a:cubicBezTo>
                    <a:pt x="9019" y="12738"/>
                    <a:pt x="10754" y="12015"/>
                    <a:pt x="11991" y="10640"/>
                  </a:cubicBezTo>
                  <a:lnTo>
                    <a:pt x="13377" y="11575"/>
                  </a:lnTo>
                  <a:lnTo>
                    <a:pt x="13239" y="11783"/>
                  </a:lnTo>
                  <a:cubicBezTo>
                    <a:pt x="13083" y="12009"/>
                    <a:pt x="13152" y="12303"/>
                    <a:pt x="13360" y="12459"/>
                  </a:cubicBezTo>
                  <a:lnTo>
                    <a:pt x="16895" y="14816"/>
                  </a:lnTo>
                  <a:cubicBezTo>
                    <a:pt x="16973" y="14874"/>
                    <a:pt x="17065" y="14901"/>
                    <a:pt x="17158" y="14901"/>
                  </a:cubicBezTo>
                  <a:cubicBezTo>
                    <a:pt x="17314" y="14901"/>
                    <a:pt x="17473" y="14825"/>
                    <a:pt x="17571" y="14694"/>
                  </a:cubicBezTo>
                  <a:lnTo>
                    <a:pt x="18541" y="13222"/>
                  </a:lnTo>
                  <a:cubicBezTo>
                    <a:pt x="18697" y="12979"/>
                    <a:pt x="18628" y="12684"/>
                    <a:pt x="18420" y="12546"/>
                  </a:cubicBezTo>
                  <a:lnTo>
                    <a:pt x="14868" y="10189"/>
                  </a:lnTo>
                  <a:cubicBezTo>
                    <a:pt x="14784" y="10131"/>
                    <a:pt x="14690" y="10104"/>
                    <a:pt x="14598" y="10104"/>
                  </a:cubicBezTo>
                  <a:cubicBezTo>
                    <a:pt x="14442" y="10104"/>
                    <a:pt x="14290" y="10180"/>
                    <a:pt x="14192" y="10310"/>
                  </a:cubicBezTo>
                  <a:lnTo>
                    <a:pt x="14053" y="10518"/>
                  </a:lnTo>
                  <a:lnTo>
                    <a:pt x="12736" y="9617"/>
                  </a:lnTo>
                  <a:cubicBezTo>
                    <a:pt x="14538" y="6585"/>
                    <a:pt x="13533" y="2686"/>
                    <a:pt x="10518" y="901"/>
                  </a:cubicBezTo>
                  <a:cubicBezTo>
                    <a:pt x="9491" y="291"/>
                    <a:pt x="8365" y="1"/>
                    <a:pt x="7255" y="1"/>
                  </a:cubicBezTo>
                  <a:close/>
                </a:path>
              </a:pathLst>
            </a:custGeom>
            <a:solidFill>
              <a:srgbClr val="FEBF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63"/>
            <p:cNvSpPr/>
            <p:nvPr/>
          </p:nvSpPr>
          <p:spPr>
            <a:xfrm>
              <a:off x="4273075" y="3566850"/>
              <a:ext cx="209700" cy="219675"/>
            </a:xfrm>
            <a:custGeom>
              <a:avLst/>
              <a:gdLst/>
              <a:ahLst/>
              <a:cxnLst/>
              <a:rect l="l" t="t" r="r" b="b"/>
              <a:pathLst>
                <a:path w="8388" h="8787" extrusionOk="0">
                  <a:moveTo>
                    <a:pt x="7521" y="1595"/>
                  </a:moveTo>
                  <a:lnTo>
                    <a:pt x="6360" y="5581"/>
                  </a:lnTo>
                  <a:lnTo>
                    <a:pt x="5511" y="4662"/>
                  </a:lnTo>
                  <a:lnTo>
                    <a:pt x="5493" y="2340"/>
                  </a:lnTo>
                  <a:lnTo>
                    <a:pt x="7521" y="1595"/>
                  </a:lnTo>
                  <a:close/>
                  <a:moveTo>
                    <a:pt x="4540" y="1"/>
                  </a:moveTo>
                  <a:lnTo>
                    <a:pt x="4540" y="1214"/>
                  </a:lnTo>
                  <a:lnTo>
                    <a:pt x="2773" y="313"/>
                  </a:lnTo>
                  <a:cubicBezTo>
                    <a:pt x="2409" y="469"/>
                    <a:pt x="2062" y="659"/>
                    <a:pt x="1768" y="885"/>
                  </a:cubicBezTo>
                  <a:lnTo>
                    <a:pt x="4540" y="2288"/>
                  </a:lnTo>
                  <a:lnTo>
                    <a:pt x="4540" y="4125"/>
                  </a:lnTo>
                  <a:lnTo>
                    <a:pt x="295" y="2756"/>
                  </a:lnTo>
                  <a:cubicBezTo>
                    <a:pt x="156" y="3051"/>
                    <a:pt x="70" y="3345"/>
                    <a:pt x="0" y="3675"/>
                  </a:cubicBezTo>
                  <a:lnTo>
                    <a:pt x="4540" y="5147"/>
                  </a:lnTo>
                  <a:lnTo>
                    <a:pt x="4540" y="8786"/>
                  </a:lnTo>
                  <a:lnTo>
                    <a:pt x="5493" y="8786"/>
                  </a:lnTo>
                  <a:lnTo>
                    <a:pt x="5493" y="6100"/>
                  </a:lnTo>
                  <a:lnTo>
                    <a:pt x="7295" y="8024"/>
                  </a:lnTo>
                  <a:lnTo>
                    <a:pt x="8006" y="7365"/>
                  </a:lnTo>
                  <a:lnTo>
                    <a:pt x="7139" y="6412"/>
                  </a:lnTo>
                  <a:lnTo>
                    <a:pt x="8387" y="2167"/>
                  </a:lnTo>
                  <a:cubicBezTo>
                    <a:pt x="8041" y="1595"/>
                    <a:pt x="7573" y="1093"/>
                    <a:pt x="7001" y="729"/>
                  </a:cubicBezTo>
                  <a:lnTo>
                    <a:pt x="5511" y="1266"/>
                  </a:lnTo>
                  <a:lnTo>
                    <a:pt x="5511" y="105"/>
                  </a:lnTo>
                  <a:cubicBezTo>
                    <a:pt x="5181" y="36"/>
                    <a:pt x="4852" y="1"/>
                    <a:pt x="4540" y="1"/>
                  </a:cubicBezTo>
                  <a:close/>
                </a:path>
              </a:pathLst>
            </a:custGeom>
            <a:solidFill>
              <a:srgbClr val="B8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63"/>
            <p:cNvSpPr/>
            <p:nvPr/>
          </p:nvSpPr>
          <p:spPr>
            <a:xfrm>
              <a:off x="4389600" y="3396600"/>
              <a:ext cx="159450" cy="152525"/>
            </a:xfrm>
            <a:custGeom>
              <a:avLst/>
              <a:gdLst/>
              <a:ahLst/>
              <a:cxnLst/>
              <a:rect l="l" t="t" r="r" b="b"/>
              <a:pathLst>
                <a:path w="6378" h="6101" extrusionOk="0">
                  <a:moveTo>
                    <a:pt x="6377" y="1"/>
                  </a:moveTo>
                  <a:lnTo>
                    <a:pt x="659" y="2756"/>
                  </a:lnTo>
                  <a:lnTo>
                    <a:pt x="659" y="226"/>
                  </a:lnTo>
                  <a:cubicBezTo>
                    <a:pt x="590" y="244"/>
                    <a:pt x="555" y="244"/>
                    <a:pt x="486" y="244"/>
                  </a:cubicBezTo>
                  <a:cubicBezTo>
                    <a:pt x="399" y="244"/>
                    <a:pt x="330" y="244"/>
                    <a:pt x="243" y="226"/>
                  </a:cubicBezTo>
                  <a:lnTo>
                    <a:pt x="1" y="157"/>
                  </a:lnTo>
                  <a:lnTo>
                    <a:pt x="1" y="4385"/>
                  </a:lnTo>
                  <a:cubicBezTo>
                    <a:pt x="226" y="4385"/>
                    <a:pt x="434" y="4402"/>
                    <a:pt x="659" y="4420"/>
                  </a:cubicBezTo>
                  <a:lnTo>
                    <a:pt x="659" y="3467"/>
                  </a:lnTo>
                  <a:lnTo>
                    <a:pt x="5095" y="1335"/>
                  </a:lnTo>
                  <a:lnTo>
                    <a:pt x="3813" y="5667"/>
                  </a:lnTo>
                  <a:cubicBezTo>
                    <a:pt x="4021" y="5789"/>
                    <a:pt x="4194" y="5945"/>
                    <a:pt x="4367" y="6100"/>
                  </a:cubicBezTo>
                  <a:lnTo>
                    <a:pt x="5875" y="954"/>
                  </a:lnTo>
                  <a:lnTo>
                    <a:pt x="6377" y="729"/>
                  </a:lnTo>
                  <a:lnTo>
                    <a:pt x="6377" y="1"/>
                  </a:lnTo>
                  <a:close/>
                </a:path>
              </a:pathLst>
            </a:custGeom>
            <a:solidFill>
              <a:srgbClr val="B8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63"/>
            <p:cNvSpPr/>
            <p:nvPr/>
          </p:nvSpPr>
          <p:spPr>
            <a:xfrm>
              <a:off x="4053875" y="3355900"/>
              <a:ext cx="279425" cy="347875"/>
            </a:xfrm>
            <a:custGeom>
              <a:avLst/>
              <a:gdLst/>
              <a:ahLst/>
              <a:cxnLst/>
              <a:rect l="l" t="t" r="r" b="b"/>
              <a:pathLst>
                <a:path w="11177" h="13915" extrusionOk="0">
                  <a:moveTo>
                    <a:pt x="6117" y="0"/>
                  </a:moveTo>
                  <a:lnTo>
                    <a:pt x="5632" y="173"/>
                  </a:lnTo>
                  <a:lnTo>
                    <a:pt x="5632" y="6013"/>
                  </a:lnTo>
                  <a:lnTo>
                    <a:pt x="0" y="4315"/>
                  </a:lnTo>
                  <a:lnTo>
                    <a:pt x="0" y="4991"/>
                  </a:lnTo>
                  <a:lnTo>
                    <a:pt x="5632" y="6671"/>
                  </a:lnTo>
                  <a:lnTo>
                    <a:pt x="5632" y="10466"/>
                  </a:lnTo>
                  <a:lnTo>
                    <a:pt x="0" y="12823"/>
                  </a:lnTo>
                  <a:lnTo>
                    <a:pt x="0" y="13551"/>
                  </a:lnTo>
                  <a:lnTo>
                    <a:pt x="5632" y="11177"/>
                  </a:lnTo>
                  <a:lnTo>
                    <a:pt x="5632" y="13915"/>
                  </a:lnTo>
                  <a:lnTo>
                    <a:pt x="5771" y="13863"/>
                  </a:lnTo>
                  <a:cubicBezTo>
                    <a:pt x="5874" y="13845"/>
                    <a:pt x="5961" y="13828"/>
                    <a:pt x="6065" y="13828"/>
                  </a:cubicBezTo>
                  <a:cubicBezTo>
                    <a:pt x="6134" y="13828"/>
                    <a:pt x="6221" y="13828"/>
                    <a:pt x="6290" y="13845"/>
                  </a:cubicBezTo>
                  <a:lnTo>
                    <a:pt x="6290" y="11177"/>
                  </a:lnTo>
                  <a:lnTo>
                    <a:pt x="6464" y="11229"/>
                  </a:lnTo>
                  <a:cubicBezTo>
                    <a:pt x="6533" y="11004"/>
                    <a:pt x="6585" y="10813"/>
                    <a:pt x="6654" y="10605"/>
                  </a:cubicBezTo>
                  <a:lnTo>
                    <a:pt x="6308" y="10484"/>
                  </a:lnTo>
                  <a:lnTo>
                    <a:pt x="6308" y="7001"/>
                  </a:lnTo>
                  <a:lnTo>
                    <a:pt x="8300" y="8023"/>
                  </a:lnTo>
                  <a:cubicBezTo>
                    <a:pt x="8474" y="7850"/>
                    <a:pt x="8647" y="7694"/>
                    <a:pt x="8820" y="7573"/>
                  </a:cubicBezTo>
                  <a:lnTo>
                    <a:pt x="6325" y="6308"/>
                  </a:lnTo>
                  <a:lnTo>
                    <a:pt x="11177" y="1248"/>
                  </a:lnTo>
                  <a:lnTo>
                    <a:pt x="10449" y="1074"/>
                  </a:lnTo>
                  <a:lnTo>
                    <a:pt x="6290" y="5424"/>
                  </a:lnTo>
                  <a:lnTo>
                    <a:pt x="6290" y="52"/>
                  </a:lnTo>
                  <a:lnTo>
                    <a:pt x="6117" y="0"/>
                  </a:lnTo>
                  <a:close/>
                </a:path>
              </a:pathLst>
            </a:custGeom>
            <a:solidFill>
              <a:srgbClr val="B8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63"/>
            <p:cNvSpPr/>
            <p:nvPr/>
          </p:nvSpPr>
          <p:spPr>
            <a:xfrm>
              <a:off x="4021375" y="3323150"/>
              <a:ext cx="560150" cy="462825"/>
            </a:xfrm>
            <a:custGeom>
              <a:avLst/>
              <a:gdLst/>
              <a:ahLst/>
              <a:cxnLst/>
              <a:rect l="l" t="t" r="r" b="b"/>
              <a:pathLst>
                <a:path w="22406" h="18513" extrusionOk="0">
                  <a:moveTo>
                    <a:pt x="7374" y="0"/>
                  </a:moveTo>
                  <a:cubicBezTo>
                    <a:pt x="7291" y="0"/>
                    <a:pt x="7210" y="12"/>
                    <a:pt x="7123" y="45"/>
                  </a:cubicBezTo>
                  <a:lnTo>
                    <a:pt x="624" y="2506"/>
                  </a:lnTo>
                  <a:cubicBezTo>
                    <a:pt x="261" y="2662"/>
                    <a:pt x="1" y="3008"/>
                    <a:pt x="1" y="3424"/>
                  </a:cubicBezTo>
                  <a:lnTo>
                    <a:pt x="1" y="17495"/>
                  </a:lnTo>
                  <a:cubicBezTo>
                    <a:pt x="1" y="17807"/>
                    <a:pt x="139" y="18101"/>
                    <a:pt x="382" y="18292"/>
                  </a:cubicBezTo>
                  <a:cubicBezTo>
                    <a:pt x="549" y="18435"/>
                    <a:pt x="775" y="18513"/>
                    <a:pt x="995" y="18513"/>
                  </a:cubicBezTo>
                  <a:cubicBezTo>
                    <a:pt x="1094" y="18513"/>
                    <a:pt x="1192" y="18497"/>
                    <a:pt x="1283" y="18465"/>
                  </a:cubicBezTo>
                  <a:lnTo>
                    <a:pt x="7174" y="16542"/>
                  </a:lnTo>
                  <a:cubicBezTo>
                    <a:pt x="7244" y="16524"/>
                    <a:pt x="7309" y="16516"/>
                    <a:pt x="7372" y="16516"/>
                  </a:cubicBezTo>
                  <a:cubicBezTo>
                    <a:pt x="7434" y="16516"/>
                    <a:pt x="7495" y="16524"/>
                    <a:pt x="7556" y="16542"/>
                  </a:cubicBezTo>
                  <a:lnTo>
                    <a:pt x="7885" y="16646"/>
                  </a:lnTo>
                  <a:cubicBezTo>
                    <a:pt x="7833" y="16368"/>
                    <a:pt x="7764" y="16143"/>
                    <a:pt x="7694" y="15883"/>
                  </a:cubicBezTo>
                  <a:lnTo>
                    <a:pt x="7486" y="15814"/>
                  </a:lnTo>
                  <a:cubicBezTo>
                    <a:pt x="7452" y="15814"/>
                    <a:pt x="7417" y="15796"/>
                    <a:pt x="7365" y="15796"/>
                  </a:cubicBezTo>
                  <a:cubicBezTo>
                    <a:pt x="7330" y="15796"/>
                    <a:pt x="7313" y="15796"/>
                    <a:pt x="7261" y="15814"/>
                  </a:cubicBezTo>
                  <a:lnTo>
                    <a:pt x="1058" y="17841"/>
                  </a:lnTo>
                  <a:cubicBezTo>
                    <a:pt x="1021" y="17856"/>
                    <a:pt x="984" y="17863"/>
                    <a:pt x="948" y="17863"/>
                  </a:cubicBezTo>
                  <a:cubicBezTo>
                    <a:pt x="816" y="17863"/>
                    <a:pt x="700" y="17770"/>
                    <a:pt x="659" y="17633"/>
                  </a:cubicBezTo>
                  <a:cubicBezTo>
                    <a:pt x="659" y="17616"/>
                    <a:pt x="624" y="17564"/>
                    <a:pt x="624" y="17529"/>
                  </a:cubicBezTo>
                  <a:lnTo>
                    <a:pt x="624" y="3407"/>
                  </a:lnTo>
                  <a:cubicBezTo>
                    <a:pt x="624" y="3268"/>
                    <a:pt x="711" y="3130"/>
                    <a:pt x="850" y="3095"/>
                  </a:cubicBezTo>
                  <a:lnTo>
                    <a:pt x="7157" y="721"/>
                  </a:lnTo>
                  <a:cubicBezTo>
                    <a:pt x="7235" y="687"/>
                    <a:pt x="7321" y="668"/>
                    <a:pt x="7404" y="668"/>
                  </a:cubicBezTo>
                  <a:cubicBezTo>
                    <a:pt x="7450" y="668"/>
                    <a:pt x="7495" y="674"/>
                    <a:pt x="7538" y="686"/>
                  </a:cubicBezTo>
                  <a:lnTo>
                    <a:pt x="15128" y="2506"/>
                  </a:lnTo>
                  <a:cubicBezTo>
                    <a:pt x="15145" y="2523"/>
                    <a:pt x="15171" y="2532"/>
                    <a:pt x="15202" y="2532"/>
                  </a:cubicBezTo>
                  <a:cubicBezTo>
                    <a:pt x="15232" y="2532"/>
                    <a:pt x="15267" y="2523"/>
                    <a:pt x="15301" y="2506"/>
                  </a:cubicBezTo>
                  <a:lnTo>
                    <a:pt x="21349" y="929"/>
                  </a:lnTo>
                  <a:cubicBezTo>
                    <a:pt x="21365" y="925"/>
                    <a:pt x="21385" y="923"/>
                    <a:pt x="21406" y="923"/>
                  </a:cubicBezTo>
                  <a:cubicBezTo>
                    <a:pt x="21474" y="923"/>
                    <a:pt x="21560" y="945"/>
                    <a:pt x="21626" y="998"/>
                  </a:cubicBezTo>
                  <a:cubicBezTo>
                    <a:pt x="21713" y="1050"/>
                    <a:pt x="21747" y="1154"/>
                    <a:pt x="21747" y="1258"/>
                  </a:cubicBezTo>
                  <a:lnTo>
                    <a:pt x="21747" y="15606"/>
                  </a:lnTo>
                  <a:cubicBezTo>
                    <a:pt x="21747" y="15745"/>
                    <a:pt x="21661" y="15883"/>
                    <a:pt x="21540" y="15918"/>
                  </a:cubicBezTo>
                  <a:lnTo>
                    <a:pt x="21366" y="15987"/>
                  </a:lnTo>
                  <a:cubicBezTo>
                    <a:pt x="21297" y="16247"/>
                    <a:pt x="21210" y="16507"/>
                    <a:pt x="21124" y="16767"/>
                  </a:cubicBezTo>
                  <a:lnTo>
                    <a:pt x="21747" y="16542"/>
                  </a:lnTo>
                  <a:cubicBezTo>
                    <a:pt x="22146" y="16420"/>
                    <a:pt x="22406" y="16039"/>
                    <a:pt x="22406" y="15641"/>
                  </a:cubicBezTo>
                  <a:lnTo>
                    <a:pt x="22406" y="1310"/>
                  </a:lnTo>
                  <a:cubicBezTo>
                    <a:pt x="22406" y="1016"/>
                    <a:pt x="22285" y="738"/>
                    <a:pt x="22077" y="530"/>
                  </a:cubicBezTo>
                  <a:cubicBezTo>
                    <a:pt x="21897" y="376"/>
                    <a:pt x="21661" y="289"/>
                    <a:pt x="21431" y="289"/>
                  </a:cubicBezTo>
                  <a:cubicBezTo>
                    <a:pt x="21350" y="289"/>
                    <a:pt x="21270" y="300"/>
                    <a:pt x="21193" y="322"/>
                  </a:cubicBezTo>
                  <a:lnTo>
                    <a:pt x="15388" y="1830"/>
                  </a:lnTo>
                  <a:cubicBezTo>
                    <a:pt x="15336" y="1847"/>
                    <a:pt x="15280" y="1856"/>
                    <a:pt x="15223" y="1856"/>
                  </a:cubicBezTo>
                  <a:cubicBezTo>
                    <a:pt x="15167" y="1856"/>
                    <a:pt x="15111" y="1847"/>
                    <a:pt x="15059" y="1830"/>
                  </a:cubicBezTo>
                  <a:lnTo>
                    <a:pt x="7521" y="10"/>
                  </a:lnTo>
                  <a:cubicBezTo>
                    <a:pt x="7470" y="4"/>
                    <a:pt x="7422" y="0"/>
                    <a:pt x="73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1" name="Google Shape;1841;p63"/>
          <p:cNvGrpSpPr/>
          <p:nvPr/>
        </p:nvGrpSpPr>
        <p:grpSpPr>
          <a:xfrm>
            <a:off x="1625157" y="3530529"/>
            <a:ext cx="645276" cy="473214"/>
            <a:chOff x="2530725" y="3357200"/>
            <a:chExt cx="649825" cy="476550"/>
          </a:xfrm>
        </p:grpSpPr>
        <p:sp>
          <p:nvSpPr>
            <p:cNvPr id="1842" name="Google Shape;1842;p63"/>
            <p:cNvSpPr/>
            <p:nvPr/>
          </p:nvSpPr>
          <p:spPr>
            <a:xfrm>
              <a:off x="2684500" y="3710250"/>
              <a:ext cx="88850" cy="104000"/>
            </a:xfrm>
            <a:custGeom>
              <a:avLst/>
              <a:gdLst/>
              <a:ahLst/>
              <a:cxnLst/>
              <a:rect l="l" t="t" r="r" b="b"/>
              <a:pathLst>
                <a:path w="3554" h="4160" extrusionOk="0">
                  <a:moveTo>
                    <a:pt x="400" y="1"/>
                  </a:moveTo>
                  <a:cubicBezTo>
                    <a:pt x="174" y="1"/>
                    <a:pt x="1" y="174"/>
                    <a:pt x="1" y="399"/>
                  </a:cubicBezTo>
                  <a:lnTo>
                    <a:pt x="1" y="1387"/>
                  </a:lnTo>
                  <a:cubicBezTo>
                    <a:pt x="1" y="1525"/>
                    <a:pt x="105" y="1629"/>
                    <a:pt x="244" y="1629"/>
                  </a:cubicBezTo>
                  <a:cubicBezTo>
                    <a:pt x="365" y="1629"/>
                    <a:pt x="486" y="1525"/>
                    <a:pt x="486" y="1387"/>
                  </a:cubicBezTo>
                  <a:lnTo>
                    <a:pt x="486" y="486"/>
                  </a:lnTo>
                  <a:lnTo>
                    <a:pt x="1041" y="486"/>
                  </a:lnTo>
                  <a:lnTo>
                    <a:pt x="1838" y="2097"/>
                  </a:lnTo>
                  <a:cubicBezTo>
                    <a:pt x="1890" y="2184"/>
                    <a:pt x="1976" y="2271"/>
                    <a:pt x="2080" y="2288"/>
                  </a:cubicBezTo>
                  <a:lnTo>
                    <a:pt x="3068" y="2600"/>
                  </a:lnTo>
                  <a:lnTo>
                    <a:pt x="3068" y="3691"/>
                  </a:lnTo>
                  <a:lnTo>
                    <a:pt x="2635" y="3691"/>
                  </a:lnTo>
                  <a:cubicBezTo>
                    <a:pt x="2670" y="3761"/>
                    <a:pt x="2670" y="3830"/>
                    <a:pt x="2670" y="3917"/>
                  </a:cubicBezTo>
                  <a:cubicBezTo>
                    <a:pt x="2670" y="4003"/>
                    <a:pt x="2670" y="4090"/>
                    <a:pt x="2635" y="4159"/>
                  </a:cubicBezTo>
                  <a:lnTo>
                    <a:pt x="3155" y="4159"/>
                  </a:lnTo>
                  <a:cubicBezTo>
                    <a:pt x="3380" y="4159"/>
                    <a:pt x="3553" y="3986"/>
                    <a:pt x="3553" y="3778"/>
                  </a:cubicBezTo>
                  <a:lnTo>
                    <a:pt x="3553" y="2565"/>
                  </a:lnTo>
                  <a:cubicBezTo>
                    <a:pt x="3553" y="2392"/>
                    <a:pt x="3449" y="2219"/>
                    <a:pt x="3276" y="2167"/>
                  </a:cubicBezTo>
                  <a:lnTo>
                    <a:pt x="2254" y="1837"/>
                  </a:lnTo>
                  <a:lnTo>
                    <a:pt x="1439" y="226"/>
                  </a:lnTo>
                  <a:cubicBezTo>
                    <a:pt x="1370" y="87"/>
                    <a:pt x="1231" y="1"/>
                    <a:pt x="10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63"/>
            <p:cNvSpPr/>
            <p:nvPr/>
          </p:nvSpPr>
          <p:spPr>
            <a:xfrm>
              <a:off x="2530725" y="3699425"/>
              <a:ext cx="141250" cy="109625"/>
            </a:xfrm>
            <a:custGeom>
              <a:avLst/>
              <a:gdLst/>
              <a:ahLst/>
              <a:cxnLst/>
              <a:rect l="l" t="t" r="r" b="b"/>
              <a:pathLst>
                <a:path w="5650" h="4385" extrusionOk="0">
                  <a:moveTo>
                    <a:pt x="0" y="0"/>
                  </a:moveTo>
                  <a:lnTo>
                    <a:pt x="0" y="4384"/>
                  </a:lnTo>
                  <a:lnTo>
                    <a:pt x="711" y="4384"/>
                  </a:lnTo>
                  <a:cubicBezTo>
                    <a:pt x="694" y="3639"/>
                    <a:pt x="1265" y="3015"/>
                    <a:pt x="2011" y="2998"/>
                  </a:cubicBezTo>
                  <a:cubicBezTo>
                    <a:pt x="2032" y="2997"/>
                    <a:pt x="2053" y="2997"/>
                    <a:pt x="2075" y="2997"/>
                  </a:cubicBezTo>
                  <a:cubicBezTo>
                    <a:pt x="2791" y="2997"/>
                    <a:pt x="3380" y="3557"/>
                    <a:pt x="3397" y="4298"/>
                  </a:cubicBezTo>
                  <a:lnTo>
                    <a:pt x="3397" y="4384"/>
                  </a:lnTo>
                  <a:lnTo>
                    <a:pt x="5649" y="4384"/>
                  </a:lnTo>
                  <a:lnTo>
                    <a:pt x="5649" y="0"/>
                  </a:ln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63"/>
            <p:cNvSpPr/>
            <p:nvPr/>
          </p:nvSpPr>
          <p:spPr>
            <a:xfrm>
              <a:off x="2693175" y="3785200"/>
              <a:ext cx="48975" cy="48550"/>
            </a:xfrm>
            <a:custGeom>
              <a:avLst/>
              <a:gdLst/>
              <a:ahLst/>
              <a:cxnLst/>
              <a:rect l="l" t="t" r="r" b="b"/>
              <a:pathLst>
                <a:path w="1959" h="1942" extrusionOk="0">
                  <a:moveTo>
                    <a:pt x="971" y="451"/>
                  </a:moveTo>
                  <a:cubicBezTo>
                    <a:pt x="1231" y="451"/>
                    <a:pt x="1456" y="693"/>
                    <a:pt x="1473" y="953"/>
                  </a:cubicBezTo>
                  <a:cubicBezTo>
                    <a:pt x="1473" y="1231"/>
                    <a:pt x="1231" y="1439"/>
                    <a:pt x="971" y="1439"/>
                  </a:cubicBezTo>
                  <a:cubicBezTo>
                    <a:pt x="694" y="1439"/>
                    <a:pt x="486" y="1213"/>
                    <a:pt x="486" y="953"/>
                  </a:cubicBezTo>
                  <a:cubicBezTo>
                    <a:pt x="486" y="659"/>
                    <a:pt x="711" y="451"/>
                    <a:pt x="971" y="451"/>
                  </a:cubicBezTo>
                  <a:close/>
                  <a:moveTo>
                    <a:pt x="971" y="0"/>
                  </a:moveTo>
                  <a:cubicBezTo>
                    <a:pt x="434" y="0"/>
                    <a:pt x="1" y="434"/>
                    <a:pt x="1" y="971"/>
                  </a:cubicBezTo>
                  <a:cubicBezTo>
                    <a:pt x="1" y="1508"/>
                    <a:pt x="434" y="1941"/>
                    <a:pt x="971" y="1941"/>
                  </a:cubicBezTo>
                  <a:cubicBezTo>
                    <a:pt x="1491" y="1924"/>
                    <a:pt x="1924" y="1491"/>
                    <a:pt x="1959" y="971"/>
                  </a:cubicBezTo>
                  <a:cubicBezTo>
                    <a:pt x="1959" y="434"/>
                    <a:pt x="1525" y="0"/>
                    <a:pt x="9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63"/>
            <p:cNvSpPr/>
            <p:nvPr/>
          </p:nvSpPr>
          <p:spPr>
            <a:xfrm>
              <a:off x="2557150" y="3785200"/>
              <a:ext cx="48975" cy="48550"/>
            </a:xfrm>
            <a:custGeom>
              <a:avLst/>
              <a:gdLst/>
              <a:ahLst/>
              <a:cxnLst/>
              <a:rect l="l" t="t" r="r" b="b"/>
              <a:pathLst>
                <a:path w="1959" h="1942" extrusionOk="0">
                  <a:moveTo>
                    <a:pt x="988" y="451"/>
                  </a:moveTo>
                  <a:cubicBezTo>
                    <a:pt x="1265" y="451"/>
                    <a:pt x="1473" y="693"/>
                    <a:pt x="1473" y="953"/>
                  </a:cubicBezTo>
                  <a:cubicBezTo>
                    <a:pt x="1473" y="1231"/>
                    <a:pt x="1248" y="1439"/>
                    <a:pt x="988" y="1439"/>
                  </a:cubicBezTo>
                  <a:cubicBezTo>
                    <a:pt x="694" y="1439"/>
                    <a:pt x="486" y="1213"/>
                    <a:pt x="486" y="953"/>
                  </a:cubicBezTo>
                  <a:cubicBezTo>
                    <a:pt x="486" y="659"/>
                    <a:pt x="728" y="451"/>
                    <a:pt x="988" y="451"/>
                  </a:cubicBezTo>
                  <a:close/>
                  <a:moveTo>
                    <a:pt x="988" y="0"/>
                  </a:moveTo>
                  <a:cubicBezTo>
                    <a:pt x="434" y="0"/>
                    <a:pt x="1" y="434"/>
                    <a:pt x="1" y="971"/>
                  </a:cubicBezTo>
                  <a:cubicBezTo>
                    <a:pt x="1" y="1508"/>
                    <a:pt x="434" y="1941"/>
                    <a:pt x="988" y="1941"/>
                  </a:cubicBezTo>
                  <a:cubicBezTo>
                    <a:pt x="1525" y="1924"/>
                    <a:pt x="1959" y="1491"/>
                    <a:pt x="1959" y="971"/>
                  </a:cubicBezTo>
                  <a:cubicBezTo>
                    <a:pt x="1959" y="434"/>
                    <a:pt x="1525" y="0"/>
                    <a:pt x="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63"/>
            <p:cNvSpPr/>
            <p:nvPr/>
          </p:nvSpPr>
          <p:spPr>
            <a:xfrm>
              <a:off x="2684500" y="3539125"/>
              <a:ext cx="88850" cy="104000"/>
            </a:xfrm>
            <a:custGeom>
              <a:avLst/>
              <a:gdLst/>
              <a:ahLst/>
              <a:cxnLst/>
              <a:rect l="l" t="t" r="r" b="b"/>
              <a:pathLst>
                <a:path w="3554" h="4160" extrusionOk="0">
                  <a:moveTo>
                    <a:pt x="400" y="1"/>
                  </a:moveTo>
                  <a:cubicBezTo>
                    <a:pt x="174" y="1"/>
                    <a:pt x="1" y="174"/>
                    <a:pt x="1" y="399"/>
                  </a:cubicBezTo>
                  <a:lnTo>
                    <a:pt x="1" y="1387"/>
                  </a:lnTo>
                  <a:cubicBezTo>
                    <a:pt x="1" y="1526"/>
                    <a:pt x="105" y="1630"/>
                    <a:pt x="244" y="1630"/>
                  </a:cubicBezTo>
                  <a:cubicBezTo>
                    <a:pt x="365" y="1630"/>
                    <a:pt x="486" y="1526"/>
                    <a:pt x="486" y="1387"/>
                  </a:cubicBezTo>
                  <a:lnTo>
                    <a:pt x="486" y="469"/>
                  </a:lnTo>
                  <a:lnTo>
                    <a:pt x="1041" y="469"/>
                  </a:lnTo>
                  <a:lnTo>
                    <a:pt x="1838" y="2080"/>
                  </a:lnTo>
                  <a:cubicBezTo>
                    <a:pt x="1890" y="2167"/>
                    <a:pt x="1976" y="2254"/>
                    <a:pt x="2080" y="2271"/>
                  </a:cubicBezTo>
                  <a:lnTo>
                    <a:pt x="3068" y="2583"/>
                  </a:lnTo>
                  <a:lnTo>
                    <a:pt x="3068" y="3657"/>
                  </a:lnTo>
                  <a:lnTo>
                    <a:pt x="2635" y="3657"/>
                  </a:lnTo>
                  <a:cubicBezTo>
                    <a:pt x="2670" y="3813"/>
                    <a:pt x="2670" y="3986"/>
                    <a:pt x="2635" y="4160"/>
                  </a:cubicBezTo>
                  <a:lnTo>
                    <a:pt x="3155" y="4160"/>
                  </a:lnTo>
                  <a:cubicBezTo>
                    <a:pt x="3380" y="4160"/>
                    <a:pt x="3553" y="3986"/>
                    <a:pt x="3553" y="3761"/>
                  </a:cubicBezTo>
                  <a:lnTo>
                    <a:pt x="3553" y="2514"/>
                  </a:lnTo>
                  <a:cubicBezTo>
                    <a:pt x="3553" y="2358"/>
                    <a:pt x="3449" y="2202"/>
                    <a:pt x="3276" y="2167"/>
                  </a:cubicBezTo>
                  <a:lnTo>
                    <a:pt x="2254" y="1838"/>
                  </a:lnTo>
                  <a:lnTo>
                    <a:pt x="1439" y="226"/>
                  </a:lnTo>
                  <a:cubicBezTo>
                    <a:pt x="1370" y="88"/>
                    <a:pt x="1231" y="1"/>
                    <a:pt x="10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63"/>
            <p:cNvSpPr/>
            <p:nvPr/>
          </p:nvSpPr>
          <p:spPr>
            <a:xfrm>
              <a:off x="2530725" y="3528300"/>
              <a:ext cx="141250" cy="109625"/>
            </a:xfrm>
            <a:custGeom>
              <a:avLst/>
              <a:gdLst/>
              <a:ahLst/>
              <a:cxnLst/>
              <a:rect l="l" t="t" r="r" b="b"/>
              <a:pathLst>
                <a:path w="5650" h="4385" extrusionOk="0">
                  <a:moveTo>
                    <a:pt x="0" y="1"/>
                  </a:moveTo>
                  <a:lnTo>
                    <a:pt x="0" y="4385"/>
                  </a:lnTo>
                  <a:lnTo>
                    <a:pt x="711" y="4385"/>
                  </a:lnTo>
                  <a:cubicBezTo>
                    <a:pt x="694" y="3640"/>
                    <a:pt x="1265" y="3016"/>
                    <a:pt x="2011" y="2999"/>
                  </a:cubicBezTo>
                  <a:cubicBezTo>
                    <a:pt x="2032" y="2998"/>
                    <a:pt x="2053" y="2997"/>
                    <a:pt x="2075" y="2997"/>
                  </a:cubicBezTo>
                  <a:cubicBezTo>
                    <a:pt x="2791" y="2997"/>
                    <a:pt x="3380" y="3558"/>
                    <a:pt x="3397" y="4298"/>
                  </a:cubicBezTo>
                  <a:lnTo>
                    <a:pt x="3397" y="4385"/>
                  </a:lnTo>
                  <a:lnTo>
                    <a:pt x="5649" y="4385"/>
                  </a:lnTo>
                  <a:lnTo>
                    <a:pt x="5649" y="1"/>
                  </a:ln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3"/>
            <p:cNvSpPr/>
            <p:nvPr/>
          </p:nvSpPr>
          <p:spPr>
            <a:xfrm>
              <a:off x="2692750" y="3612775"/>
              <a:ext cx="49400" cy="49425"/>
            </a:xfrm>
            <a:custGeom>
              <a:avLst/>
              <a:gdLst/>
              <a:ahLst/>
              <a:cxnLst/>
              <a:rect l="l" t="t" r="r" b="b"/>
              <a:pathLst>
                <a:path w="1976" h="1977" extrusionOk="0">
                  <a:moveTo>
                    <a:pt x="988" y="503"/>
                  </a:moveTo>
                  <a:cubicBezTo>
                    <a:pt x="1248" y="503"/>
                    <a:pt x="1473" y="711"/>
                    <a:pt x="1490" y="971"/>
                  </a:cubicBezTo>
                  <a:lnTo>
                    <a:pt x="1490" y="988"/>
                  </a:lnTo>
                  <a:cubicBezTo>
                    <a:pt x="1490" y="1283"/>
                    <a:pt x="1282" y="1491"/>
                    <a:pt x="988" y="1491"/>
                  </a:cubicBezTo>
                  <a:cubicBezTo>
                    <a:pt x="711" y="1491"/>
                    <a:pt x="503" y="1283"/>
                    <a:pt x="503" y="988"/>
                  </a:cubicBezTo>
                  <a:cubicBezTo>
                    <a:pt x="503" y="711"/>
                    <a:pt x="711" y="503"/>
                    <a:pt x="988" y="503"/>
                  </a:cubicBezTo>
                  <a:close/>
                  <a:moveTo>
                    <a:pt x="971" y="1"/>
                  </a:moveTo>
                  <a:cubicBezTo>
                    <a:pt x="433" y="1"/>
                    <a:pt x="0" y="451"/>
                    <a:pt x="0" y="988"/>
                  </a:cubicBezTo>
                  <a:cubicBezTo>
                    <a:pt x="0" y="1543"/>
                    <a:pt x="451" y="1976"/>
                    <a:pt x="988" y="1976"/>
                  </a:cubicBezTo>
                  <a:cubicBezTo>
                    <a:pt x="1508" y="1976"/>
                    <a:pt x="1941" y="1543"/>
                    <a:pt x="1976" y="988"/>
                  </a:cubicBezTo>
                  <a:lnTo>
                    <a:pt x="1976" y="971"/>
                  </a:lnTo>
                  <a:cubicBezTo>
                    <a:pt x="1976" y="434"/>
                    <a:pt x="1508" y="1"/>
                    <a:pt x="9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63"/>
            <p:cNvSpPr/>
            <p:nvPr/>
          </p:nvSpPr>
          <p:spPr>
            <a:xfrm>
              <a:off x="2556725" y="3612775"/>
              <a:ext cx="49400" cy="49425"/>
            </a:xfrm>
            <a:custGeom>
              <a:avLst/>
              <a:gdLst/>
              <a:ahLst/>
              <a:cxnLst/>
              <a:rect l="l" t="t" r="r" b="b"/>
              <a:pathLst>
                <a:path w="1976" h="1977" extrusionOk="0">
                  <a:moveTo>
                    <a:pt x="1005" y="503"/>
                  </a:moveTo>
                  <a:cubicBezTo>
                    <a:pt x="1282" y="503"/>
                    <a:pt x="1490" y="711"/>
                    <a:pt x="1490" y="971"/>
                  </a:cubicBezTo>
                  <a:lnTo>
                    <a:pt x="1490" y="988"/>
                  </a:lnTo>
                  <a:cubicBezTo>
                    <a:pt x="1490" y="1283"/>
                    <a:pt x="1282" y="1491"/>
                    <a:pt x="1005" y="1491"/>
                  </a:cubicBezTo>
                  <a:cubicBezTo>
                    <a:pt x="711" y="1491"/>
                    <a:pt x="503" y="1283"/>
                    <a:pt x="503" y="988"/>
                  </a:cubicBezTo>
                  <a:cubicBezTo>
                    <a:pt x="503" y="711"/>
                    <a:pt x="711" y="503"/>
                    <a:pt x="1005" y="503"/>
                  </a:cubicBezTo>
                  <a:close/>
                  <a:moveTo>
                    <a:pt x="971" y="1"/>
                  </a:moveTo>
                  <a:cubicBezTo>
                    <a:pt x="433" y="1"/>
                    <a:pt x="0" y="451"/>
                    <a:pt x="0" y="988"/>
                  </a:cubicBezTo>
                  <a:cubicBezTo>
                    <a:pt x="0" y="1543"/>
                    <a:pt x="451" y="1976"/>
                    <a:pt x="1005" y="1976"/>
                  </a:cubicBezTo>
                  <a:cubicBezTo>
                    <a:pt x="1542" y="1976"/>
                    <a:pt x="1976" y="1543"/>
                    <a:pt x="1976" y="988"/>
                  </a:cubicBezTo>
                  <a:lnTo>
                    <a:pt x="1976" y="971"/>
                  </a:lnTo>
                  <a:cubicBezTo>
                    <a:pt x="1976" y="434"/>
                    <a:pt x="1525" y="1"/>
                    <a:pt x="9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63"/>
            <p:cNvSpPr/>
            <p:nvPr/>
          </p:nvSpPr>
          <p:spPr>
            <a:xfrm>
              <a:off x="2684500" y="3368025"/>
              <a:ext cx="88850" cy="104000"/>
            </a:xfrm>
            <a:custGeom>
              <a:avLst/>
              <a:gdLst/>
              <a:ahLst/>
              <a:cxnLst/>
              <a:rect l="l" t="t" r="r" b="b"/>
              <a:pathLst>
                <a:path w="3554" h="4160" extrusionOk="0">
                  <a:moveTo>
                    <a:pt x="400" y="0"/>
                  </a:moveTo>
                  <a:cubicBezTo>
                    <a:pt x="174" y="0"/>
                    <a:pt x="1" y="174"/>
                    <a:pt x="1" y="382"/>
                  </a:cubicBezTo>
                  <a:lnTo>
                    <a:pt x="1" y="1387"/>
                  </a:lnTo>
                  <a:cubicBezTo>
                    <a:pt x="1" y="1525"/>
                    <a:pt x="105" y="1629"/>
                    <a:pt x="244" y="1629"/>
                  </a:cubicBezTo>
                  <a:cubicBezTo>
                    <a:pt x="365" y="1629"/>
                    <a:pt x="486" y="1525"/>
                    <a:pt x="486" y="1387"/>
                  </a:cubicBezTo>
                  <a:lnTo>
                    <a:pt x="486" y="468"/>
                  </a:lnTo>
                  <a:lnTo>
                    <a:pt x="1041" y="468"/>
                  </a:lnTo>
                  <a:lnTo>
                    <a:pt x="1838" y="2080"/>
                  </a:lnTo>
                  <a:cubicBezTo>
                    <a:pt x="1890" y="2166"/>
                    <a:pt x="1976" y="2253"/>
                    <a:pt x="2080" y="2270"/>
                  </a:cubicBezTo>
                  <a:lnTo>
                    <a:pt x="3068" y="2582"/>
                  </a:lnTo>
                  <a:lnTo>
                    <a:pt x="3068" y="3657"/>
                  </a:lnTo>
                  <a:lnTo>
                    <a:pt x="2635" y="3657"/>
                  </a:lnTo>
                  <a:cubicBezTo>
                    <a:pt x="2670" y="3813"/>
                    <a:pt x="2670" y="3986"/>
                    <a:pt x="2635" y="4159"/>
                  </a:cubicBezTo>
                  <a:lnTo>
                    <a:pt x="3155" y="4159"/>
                  </a:lnTo>
                  <a:cubicBezTo>
                    <a:pt x="3380" y="4159"/>
                    <a:pt x="3553" y="3986"/>
                    <a:pt x="3553" y="3761"/>
                  </a:cubicBezTo>
                  <a:lnTo>
                    <a:pt x="3553" y="2530"/>
                  </a:lnTo>
                  <a:cubicBezTo>
                    <a:pt x="3553" y="2357"/>
                    <a:pt x="3449" y="2218"/>
                    <a:pt x="3276" y="2166"/>
                  </a:cubicBezTo>
                  <a:lnTo>
                    <a:pt x="2254" y="1837"/>
                  </a:lnTo>
                  <a:lnTo>
                    <a:pt x="1439" y="226"/>
                  </a:lnTo>
                  <a:cubicBezTo>
                    <a:pt x="1370" y="87"/>
                    <a:pt x="1231" y="0"/>
                    <a:pt x="1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63"/>
            <p:cNvSpPr/>
            <p:nvPr/>
          </p:nvSpPr>
          <p:spPr>
            <a:xfrm>
              <a:off x="2530725" y="3357200"/>
              <a:ext cx="141250" cy="109625"/>
            </a:xfrm>
            <a:custGeom>
              <a:avLst/>
              <a:gdLst/>
              <a:ahLst/>
              <a:cxnLst/>
              <a:rect l="l" t="t" r="r" b="b"/>
              <a:pathLst>
                <a:path w="5650" h="4385" extrusionOk="0">
                  <a:moveTo>
                    <a:pt x="0" y="0"/>
                  </a:moveTo>
                  <a:lnTo>
                    <a:pt x="0" y="4384"/>
                  </a:lnTo>
                  <a:lnTo>
                    <a:pt x="711" y="4384"/>
                  </a:lnTo>
                  <a:cubicBezTo>
                    <a:pt x="694" y="3639"/>
                    <a:pt x="1265" y="3015"/>
                    <a:pt x="2011" y="2998"/>
                  </a:cubicBezTo>
                  <a:cubicBezTo>
                    <a:pt x="2032" y="2997"/>
                    <a:pt x="2053" y="2996"/>
                    <a:pt x="2075" y="2996"/>
                  </a:cubicBezTo>
                  <a:cubicBezTo>
                    <a:pt x="2791" y="2996"/>
                    <a:pt x="3380" y="3557"/>
                    <a:pt x="3397" y="4297"/>
                  </a:cubicBezTo>
                  <a:lnTo>
                    <a:pt x="3397" y="4384"/>
                  </a:lnTo>
                  <a:lnTo>
                    <a:pt x="5649" y="4384"/>
                  </a:lnTo>
                  <a:lnTo>
                    <a:pt x="5649" y="0"/>
                  </a:ln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63"/>
            <p:cNvSpPr/>
            <p:nvPr/>
          </p:nvSpPr>
          <p:spPr>
            <a:xfrm>
              <a:off x="2692750" y="3442100"/>
              <a:ext cx="49400" cy="49400"/>
            </a:xfrm>
            <a:custGeom>
              <a:avLst/>
              <a:gdLst/>
              <a:ahLst/>
              <a:cxnLst/>
              <a:rect l="l" t="t" r="r" b="b"/>
              <a:pathLst>
                <a:path w="1976" h="1976" extrusionOk="0">
                  <a:moveTo>
                    <a:pt x="988" y="486"/>
                  </a:moveTo>
                  <a:cubicBezTo>
                    <a:pt x="1248" y="503"/>
                    <a:pt x="1473" y="728"/>
                    <a:pt x="1473" y="971"/>
                  </a:cubicBezTo>
                  <a:cubicBezTo>
                    <a:pt x="1473" y="1248"/>
                    <a:pt x="1248" y="1456"/>
                    <a:pt x="971" y="1456"/>
                  </a:cubicBezTo>
                  <a:cubicBezTo>
                    <a:pt x="711" y="1456"/>
                    <a:pt x="503" y="1248"/>
                    <a:pt x="503" y="953"/>
                  </a:cubicBezTo>
                  <a:cubicBezTo>
                    <a:pt x="503" y="694"/>
                    <a:pt x="711" y="486"/>
                    <a:pt x="988" y="486"/>
                  </a:cubicBezTo>
                  <a:close/>
                  <a:moveTo>
                    <a:pt x="971" y="0"/>
                  </a:moveTo>
                  <a:cubicBezTo>
                    <a:pt x="433" y="0"/>
                    <a:pt x="0" y="451"/>
                    <a:pt x="0" y="1005"/>
                  </a:cubicBezTo>
                  <a:cubicBezTo>
                    <a:pt x="0" y="1543"/>
                    <a:pt x="451" y="1976"/>
                    <a:pt x="988" y="1976"/>
                  </a:cubicBezTo>
                  <a:cubicBezTo>
                    <a:pt x="1508" y="1959"/>
                    <a:pt x="1941" y="1525"/>
                    <a:pt x="1976" y="1005"/>
                  </a:cubicBezTo>
                  <a:lnTo>
                    <a:pt x="1976" y="971"/>
                  </a:lnTo>
                  <a:cubicBezTo>
                    <a:pt x="1976" y="434"/>
                    <a:pt x="1508" y="0"/>
                    <a:pt x="9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3"/>
            <p:cNvSpPr/>
            <p:nvPr/>
          </p:nvSpPr>
          <p:spPr>
            <a:xfrm>
              <a:off x="2556725" y="3442100"/>
              <a:ext cx="49400" cy="49400"/>
            </a:xfrm>
            <a:custGeom>
              <a:avLst/>
              <a:gdLst/>
              <a:ahLst/>
              <a:cxnLst/>
              <a:rect l="l" t="t" r="r" b="b"/>
              <a:pathLst>
                <a:path w="1976" h="1976" extrusionOk="0">
                  <a:moveTo>
                    <a:pt x="1005" y="486"/>
                  </a:moveTo>
                  <a:cubicBezTo>
                    <a:pt x="1282" y="486"/>
                    <a:pt x="1490" y="728"/>
                    <a:pt x="1473" y="971"/>
                  </a:cubicBezTo>
                  <a:cubicBezTo>
                    <a:pt x="1473" y="1248"/>
                    <a:pt x="1265" y="1456"/>
                    <a:pt x="971" y="1456"/>
                  </a:cubicBezTo>
                  <a:cubicBezTo>
                    <a:pt x="711" y="1456"/>
                    <a:pt x="503" y="1213"/>
                    <a:pt x="503" y="953"/>
                  </a:cubicBezTo>
                  <a:cubicBezTo>
                    <a:pt x="503" y="694"/>
                    <a:pt x="711" y="486"/>
                    <a:pt x="1005" y="486"/>
                  </a:cubicBezTo>
                  <a:close/>
                  <a:moveTo>
                    <a:pt x="971" y="0"/>
                  </a:moveTo>
                  <a:cubicBezTo>
                    <a:pt x="433" y="0"/>
                    <a:pt x="0" y="451"/>
                    <a:pt x="0" y="1005"/>
                  </a:cubicBezTo>
                  <a:cubicBezTo>
                    <a:pt x="0" y="1543"/>
                    <a:pt x="451" y="1976"/>
                    <a:pt x="1005" y="1976"/>
                  </a:cubicBezTo>
                  <a:cubicBezTo>
                    <a:pt x="1542" y="1959"/>
                    <a:pt x="1976" y="1525"/>
                    <a:pt x="1976" y="1005"/>
                  </a:cubicBezTo>
                  <a:lnTo>
                    <a:pt x="1976" y="971"/>
                  </a:lnTo>
                  <a:cubicBezTo>
                    <a:pt x="1976" y="434"/>
                    <a:pt x="1525" y="0"/>
                    <a:pt x="9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63"/>
            <p:cNvSpPr/>
            <p:nvPr/>
          </p:nvSpPr>
          <p:spPr>
            <a:xfrm>
              <a:off x="3098225" y="3389675"/>
              <a:ext cx="82325" cy="422850"/>
            </a:xfrm>
            <a:custGeom>
              <a:avLst/>
              <a:gdLst/>
              <a:ahLst/>
              <a:cxnLst/>
              <a:rect l="l" t="t" r="r" b="b"/>
              <a:pathLst>
                <a:path w="3293" h="16914" extrusionOk="0">
                  <a:moveTo>
                    <a:pt x="1647" y="659"/>
                  </a:moveTo>
                  <a:cubicBezTo>
                    <a:pt x="2184" y="659"/>
                    <a:pt x="2617" y="1092"/>
                    <a:pt x="2617" y="1630"/>
                  </a:cubicBezTo>
                  <a:cubicBezTo>
                    <a:pt x="2617" y="2167"/>
                    <a:pt x="2184" y="2600"/>
                    <a:pt x="1647" y="2600"/>
                  </a:cubicBezTo>
                  <a:cubicBezTo>
                    <a:pt x="1109" y="2600"/>
                    <a:pt x="676" y="2167"/>
                    <a:pt x="676" y="1630"/>
                  </a:cubicBezTo>
                  <a:cubicBezTo>
                    <a:pt x="676" y="1092"/>
                    <a:pt x="1109" y="659"/>
                    <a:pt x="1647" y="659"/>
                  </a:cubicBezTo>
                  <a:close/>
                  <a:moveTo>
                    <a:pt x="1647" y="1"/>
                  </a:moveTo>
                  <a:cubicBezTo>
                    <a:pt x="763" y="1"/>
                    <a:pt x="18" y="746"/>
                    <a:pt x="18" y="1630"/>
                  </a:cubicBezTo>
                  <a:cubicBezTo>
                    <a:pt x="18" y="2513"/>
                    <a:pt x="763" y="3258"/>
                    <a:pt x="1647" y="3258"/>
                  </a:cubicBezTo>
                  <a:cubicBezTo>
                    <a:pt x="2565" y="3258"/>
                    <a:pt x="3275" y="2513"/>
                    <a:pt x="3275" y="1630"/>
                  </a:cubicBezTo>
                  <a:cubicBezTo>
                    <a:pt x="3275" y="746"/>
                    <a:pt x="2530" y="1"/>
                    <a:pt x="1647" y="1"/>
                  </a:cubicBezTo>
                  <a:close/>
                  <a:moveTo>
                    <a:pt x="1629" y="7435"/>
                  </a:moveTo>
                  <a:cubicBezTo>
                    <a:pt x="2166" y="7435"/>
                    <a:pt x="2600" y="7868"/>
                    <a:pt x="2600" y="8405"/>
                  </a:cubicBezTo>
                  <a:cubicBezTo>
                    <a:pt x="2600" y="8942"/>
                    <a:pt x="2166" y="9375"/>
                    <a:pt x="1629" y="9375"/>
                  </a:cubicBezTo>
                  <a:cubicBezTo>
                    <a:pt x="1075" y="9375"/>
                    <a:pt x="642" y="8942"/>
                    <a:pt x="642" y="8405"/>
                  </a:cubicBezTo>
                  <a:cubicBezTo>
                    <a:pt x="642" y="7868"/>
                    <a:pt x="1075" y="7435"/>
                    <a:pt x="1629" y="7435"/>
                  </a:cubicBezTo>
                  <a:close/>
                  <a:moveTo>
                    <a:pt x="1629" y="6776"/>
                  </a:moveTo>
                  <a:cubicBezTo>
                    <a:pt x="728" y="6776"/>
                    <a:pt x="0" y="7521"/>
                    <a:pt x="0" y="8405"/>
                  </a:cubicBezTo>
                  <a:cubicBezTo>
                    <a:pt x="0" y="9289"/>
                    <a:pt x="728" y="10034"/>
                    <a:pt x="1629" y="10034"/>
                  </a:cubicBezTo>
                  <a:cubicBezTo>
                    <a:pt x="2530" y="10034"/>
                    <a:pt x="3241" y="9289"/>
                    <a:pt x="3241" y="8405"/>
                  </a:cubicBezTo>
                  <a:cubicBezTo>
                    <a:pt x="3241" y="7521"/>
                    <a:pt x="2513" y="6776"/>
                    <a:pt x="1629" y="6776"/>
                  </a:cubicBezTo>
                  <a:close/>
                  <a:moveTo>
                    <a:pt x="1664" y="14314"/>
                  </a:moveTo>
                  <a:cubicBezTo>
                    <a:pt x="2218" y="14314"/>
                    <a:pt x="2652" y="14747"/>
                    <a:pt x="2652" y="15302"/>
                  </a:cubicBezTo>
                  <a:cubicBezTo>
                    <a:pt x="2652" y="15839"/>
                    <a:pt x="2218" y="16272"/>
                    <a:pt x="1664" y="16272"/>
                  </a:cubicBezTo>
                  <a:cubicBezTo>
                    <a:pt x="1127" y="16272"/>
                    <a:pt x="693" y="15839"/>
                    <a:pt x="693" y="15302"/>
                  </a:cubicBezTo>
                  <a:cubicBezTo>
                    <a:pt x="693" y="14747"/>
                    <a:pt x="1127" y="14314"/>
                    <a:pt x="1664" y="14314"/>
                  </a:cubicBezTo>
                  <a:close/>
                  <a:moveTo>
                    <a:pt x="1664" y="13673"/>
                  </a:moveTo>
                  <a:cubicBezTo>
                    <a:pt x="780" y="13673"/>
                    <a:pt x="52" y="14400"/>
                    <a:pt x="52" y="15302"/>
                  </a:cubicBezTo>
                  <a:cubicBezTo>
                    <a:pt x="52" y="16185"/>
                    <a:pt x="780" y="16913"/>
                    <a:pt x="1664" y="16913"/>
                  </a:cubicBezTo>
                  <a:cubicBezTo>
                    <a:pt x="2565" y="16913"/>
                    <a:pt x="3293" y="16185"/>
                    <a:pt x="3293" y="15302"/>
                  </a:cubicBezTo>
                  <a:cubicBezTo>
                    <a:pt x="3293" y="14400"/>
                    <a:pt x="2565" y="13673"/>
                    <a:pt x="1664" y="13673"/>
                  </a:cubicBezTo>
                  <a:close/>
                </a:path>
              </a:pathLst>
            </a:custGeom>
            <a:solidFill>
              <a:srgbClr val="B9D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63"/>
            <p:cNvSpPr/>
            <p:nvPr/>
          </p:nvSpPr>
          <p:spPr>
            <a:xfrm>
              <a:off x="2790225" y="3419575"/>
              <a:ext cx="296750" cy="373875"/>
            </a:xfrm>
            <a:custGeom>
              <a:avLst/>
              <a:gdLst/>
              <a:ahLst/>
              <a:cxnLst/>
              <a:rect l="l" t="t" r="r" b="b"/>
              <a:pathLst>
                <a:path w="11870" h="14955" extrusionOk="0">
                  <a:moveTo>
                    <a:pt x="7191" y="0"/>
                  </a:moveTo>
                  <a:cubicBezTo>
                    <a:pt x="7035" y="0"/>
                    <a:pt x="6897" y="104"/>
                    <a:pt x="6862" y="260"/>
                  </a:cubicBezTo>
                  <a:lnTo>
                    <a:pt x="6082" y="3639"/>
                  </a:lnTo>
                  <a:lnTo>
                    <a:pt x="0" y="763"/>
                  </a:lnTo>
                  <a:lnTo>
                    <a:pt x="0" y="1473"/>
                  </a:lnTo>
                  <a:lnTo>
                    <a:pt x="5926" y="4263"/>
                  </a:lnTo>
                  <a:lnTo>
                    <a:pt x="4661" y="9808"/>
                  </a:lnTo>
                  <a:lnTo>
                    <a:pt x="0" y="7607"/>
                  </a:lnTo>
                  <a:lnTo>
                    <a:pt x="0" y="8318"/>
                  </a:lnTo>
                  <a:lnTo>
                    <a:pt x="4505" y="10432"/>
                  </a:lnTo>
                  <a:lnTo>
                    <a:pt x="3622" y="14313"/>
                  </a:lnTo>
                  <a:lnTo>
                    <a:pt x="0" y="14313"/>
                  </a:lnTo>
                  <a:lnTo>
                    <a:pt x="0" y="14955"/>
                  </a:lnTo>
                  <a:lnTo>
                    <a:pt x="3882" y="14955"/>
                  </a:lnTo>
                  <a:cubicBezTo>
                    <a:pt x="4020" y="14955"/>
                    <a:pt x="4159" y="14851"/>
                    <a:pt x="4193" y="14695"/>
                  </a:cubicBezTo>
                  <a:lnTo>
                    <a:pt x="5129" y="10709"/>
                  </a:lnTo>
                  <a:lnTo>
                    <a:pt x="11766" y="13863"/>
                  </a:lnTo>
                  <a:cubicBezTo>
                    <a:pt x="11731" y="13690"/>
                    <a:pt x="11783" y="13464"/>
                    <a:pt x="11870" y="13256"/>
                  </a:cubicBezTo>
                  <a:lnTo>
                    <a:pt x="5233" y="10120"/>
                  </a:lnTo>
                  <a:lnTo>
                    <a:pt x="6515" y="4575"/>
                  </a:lnTo>
                  <a:lnTo>
                    <a:pt x="11679" y="7018"/>
                  </a:lnTo>
                  <a:cubicBezTo>
                    <a:pt x="11697" y="6793"/>
                    <a:pt x="11731" y="6585"/>
                    <a:pt x="11818" y="6360"/>
                  </a:cubicBezTo>
                  <a:lnTo>
                    <a:pt x="6671" y="3917"/>
                  </a:lnTo>
                  <a:lnTo>
                    <a:pt x="7434" y="641"/>
                  </a:lnTo>
                  <a:lnTo>
                    <a:pt x="11714" y="641"/>
                  </a:lnTo>
                  <a:cubicBezTo>
                    <a:pt x="11714" y="555"/>
                    <a:pt x="11697" y="468"/>
                    <a:pt x="11697" y="382"/>
                  </a:cubicBezTo>
                  <a:cubicBezTo>
                    <a:pt x="11697" y="260"/>
                    <a:pt x="11714" y="122"/>
                    <a:pt x="117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6" name="Google Shape;1856;p63"/>
          <p:cNvGrpSpPr/>
          <p:nvPr/>
        </p:nvGrpSpPr>
        <p:grpSpPr>
          <a:xfrm>
            <a:off x="3445383" y="3448285"/>
            <a:ext cx="540738" cy="494315"/>
            <a:chOff x="2081500" y="4462300"/>
            <a:chExt cx="544550" cy="497800"/>
          </a:xfrm>
        </p:grpSpPr>
        <p:sp>
          <p:nvSpPr>
            <p:cNvPr id="1857" name="Google Shape;1857;p63"/>
            <p:cNvSpPr/>
            <p:nvPr/>
          </p:nvSpPr>
          <p:spPr>
            <a:xfrm>
              <a:off x="2337525" y="4901500"/>
              <a:ext cx="13875" cy="13525"/>
            </a:xfrm>
            <a:custGeom>
              <a:avLst/>
              <a:gdLst/>
              <a:ahLst/>
              <a:cxnLst/>
              <a:rect l="l" t="t" r="r" b="b"/>
              <a:pathLst>
                <a:path w="555" h="541" extrusionOk="0">
                  <a:moveTo>
                    <a:pt x="246" y="1"/>
                  </a:moveTo>
                  <a:cubicBezTo>
                    <a:pt x="136" y="1"/>
                    <a:pt x="33" y="83"/>
                    <a:pt x="17" y="194"/>
                  </a:cubicBezTo>
                  <a:lnTo>
                    <a:pt x="17" y="246"/>
                  </a:lnTo>
                  <a:cubicBezTo>
                    <a:pt x="0" y="402"/>
                    <a:pt x="104" y="523"/>
                    <a:pt x="260" y="540"/>
                  </a:cubicBezTo>
                  <a:lnTo>
                    <a:pt x="277" y="540"/>
                  </a:lnTo>
                  <a:cubicBezTo>
                    <a:pt x="451" y="540"/>
                    <a:pt x="537" y="454"/>
                    <a:pt x="537" y="263"/>
                  </a:cubicBezTo>
                  <a:cubicBezTo>
                    <a:pt x="555" y="142"/>
                    <a:pt x="451" y="20"/>
                    <a:pt x="347" y="3"/>
                  </a:cubicBezTo>
                  <a:lnTo>
                    <a:pt x="277" y="3"/>
                  </a:lnTo>
                  <a:cubicBezTo>
                    <a:pt x="267" y="2"/>
                    <a:pt x="257" y="1"/>
                    <a:pt x="246" y="1"/>
                  </a:cubicBezTo>
                  <a:close/>
                </a:path>
              </a:pathLst>
            </a:custGeom>
            <a:solidFill>
              <a:srgbClr val="B9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63"/>
            <p:cNvSpPr/>
            <p:nvPr/>
          </p:nvSpPr>
          <p:spPr>
            <a:xfrm>
              <a:off x="2266025" y="4706200"/>
              <a:ext cx="175475" cy="246125"/>
            </a:xfrm>
            <a:custGeom>
              <a:avLst/>
              <a:gdLst/>
              <a:ahLst/>
              <a:cxnLst/>
              <a:rect l="l" t="t" r="r" b="b"/>
              <a:pathLst>
                <a:path w="7019" h="9845" extrusionOk="0">
                  <a:moveTo>
                    <a:pt x="3306" y="6965"/>
                  </a:moveTo>
                  <a:cubicBezTo>
                    <a:pt x="3469" y="6965"/>
                    <a:pt x="3624" y="7096"/>
                    <a:pt x="3640" y="7243"/>
                  </a:cubicBezTo>
                  <a:lnTo>
                    <a:pt x="3640" y="7330"/>
                  </a:lnTo>
                  <a:lnTo>
                    <a:pt x="3623" y="7330"/>
                  </a:lnTo>
                  <a:cubicBezTo>
                    <a:pt x="3550" y="7258"/>
                    <a:pt x="3442" y="7222"/>
                    <a:pt x="3338" y="7222"/>
                  </a:cubicBezTo>
                  <a:cubicBezTo>
                    <a:pt x="3317" y="7222"/>
                    <a:pt x="3296" y="7223"/>
                    <a:pt x="3276" y="7226"/>
                  </a:cubicBezTo>
                  <a:cubicBezTo>
                    <a:pt x="2981" y="7226"/>
                    <a:pt x="2860" y="7417"/>
                    <a:pt x="2860" y="7746"/>
                  </a:cubicBezTo>
                  <a:cubicBezTo>
                    <a:pt x="2924" y="7635"/>
                    <a:pt x="3030" y="7553"/>
                    <a:pt x="3167" y="7553"/>
                  </a:cubicBezTo>
                  <a:cubicBezTo>
                    <a:pt x="3180" y="7553"/>
                    <a:pt x="3193" y="7554"/>
                    <a:pt x="3207" y="7555"/>
                  </a:cubicBezTo>
                  <a:cubicBezTo>
                    <a:pt x="3217" y="7555"/>
                    <a:pt x="3227" y="7554"/>
                    <a:pt x="3237" y="7554"/>
                  </a:cubicBezTo>
                  <a:cubicBezTo>
                    <a:pt x="3485" y="7554"/>
                    <a:pt x="3710" y="7756"/>
                    <a:pt x="3727" y="8006"/>
                  </a:cubicBezTo>
                  <a:lnTo>
                    <a:pt x="3727" y="8058"/>
                  </a:lnTo>
                  <a:cubicBezTo>
                    <a:pt x="3727" y="8352"/>
                    <a:pt x="3501" y="8612"/>
                    <a:pt x="3207" y="8612"/>
                  </a:cubicBezTo>
                  <a:lnTo>
                    <a:pt x="3120" y="8612"/>
                  </a:lnTo>
                  <a:cubicBezTo>
                    <a:pt x="2791" y="8612"/>
                    <a:pt x="2548" y="8387"/>
                    <a:pt x="2548" y="7867"/>
                  </a:cubicBezTo>
                  <a:cubicBezTo>
                    <a:pt x="2548" y="7261"/>
                    <a:pt x="2843" y="6966"/>
                    <a:pt x="3276" y="6966"/>
                  </a:cubicBezTo>
                  <a:cubicBezTo>
                    <a:pt x="3286" y="6965"/>
                    <a:pt x="3296" y="6965"/>
                    <a:pt x="3306" y="6965"/>
                  </a:cubicBezTo>
                  <a:close/>
                  <a:moveTo>
                    <a:pt x="2981" y="0"/>
                  </a:moveTo>
                  <a:lnTo>
                    <a:pt x="937" y="5614"/>
                  </a:lnTo>
                  <a:cubicBezTo>
                    <a:pt x="1301" y="6931"/>
                    <a:pt x="937" y="8335"/>
                    <a:pt x="1" y="9305"/>
                  </a:cubicBezTo>
                  <a:cubicBezTo>
                    <a:pt x="1017" y="9667"/>
                    <a:pt x="2078" y="9844"/>
                    <a:pt x="3138" y="9844"/>
                  </a:cubicBezTo>
                  <a:cubicBezTo>
                    <a:pt x="4463" y="9844"/>
                    <a:pt x="5786" y="9567"/>
                    <a:pt x="7019" y="9028"/>
                  </a:cubicBezTo>
                  <a:lnTo>
                    <a:pt x="2981" y="0"/>
                  </a:lnTo>
                  <a:close/>
                </a:path>
              </a:pathLst>
            </a:custGeom>
            <a:solidFill>
              <a:srgbClr val="B9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3"/>
            <p:cNvSpPr/>
            <p:nvPr/>
          </p:nvSpPr>
          <p:spPr>
            <a:xfrm>
              <a:off x="2194125" y="4561825"/>
              <a:ext cx="37725" cy="36100"/>
            </a:xfrm>
            <a:custGeom>
              <a:avLst/>
              <a:gdLst/>
              <a:ahLst/>
              <a:cxnLst/>
              <a:rect l="l" t="t" r="r" b="b"/>
              <a:pathLst>
                <a:path w="1509" h="1444" extrusionOk="0">
                  <a:moveTo>
                    <a:pt x="354" y="1"/>
                  </a:moveTo>
                  <a:cubicBezTo>
                    <a:pt x="273" y="1"/>
                    <a:pt x="191" y="31"/>
                    <a:pt x="122" y="91"/>
                  </a:cubicBezTo>
                  <a:cubicBezTo>
                    <a:pt x="1" y="230"/>
                    <a:pt x="1" y="421"/>
                    <a:pt x="122" y="559"/>
                  </a:cubicBezTo>
                  <a:lnTo>
                    <a:pt x="919" y="1356"/>
                  </a:lnTo>
                  <a:cubicBezTo>
                    <a:pt x="988" y="1391"/>
                    <a:pt x="1075" y="1443"/>
                    <a:pt x="1162" y="1443"/>
                  </a:cubicBezTo>
                  <a:cubicBezTo>
                    <a:pt x="1248" y="1443"/>
                    <a:pt x="1335" y="1391"/>
                    <a:pt x="1387" y="1356"/>
                  </a:cubicBezTo>
                  <a:cubicBezTo>
                    <a:pt x="1508" y="1218"/>
                    <a:pt x="1508" y="1027"/>
                    <a:pt x="1387" y="906"/>
                  </a:cubicBezTo>
                  <a:lnTo>
                    <a:pt x="572" y="91"/>
                  </a:lnTo>
                  <a:cubicBezTo>
                    <a:pt x="512" y="31"/>
                    <a:pt x="434" y="1"/>
                    <a:pt x="3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3"/>
            <p:cNvSpPr/>
            <p:nvPr/>
          </p:nvSpPr>
          <p:spPr>
            <a:xfrm>
              <a:off x="2457075" y="4825550"/>
              <a:ext cx="38150" cy="35325"/>
            </a:xfrm>
            <a:custGeom>
              <a:avLst/>
              <a:gdLst/>
              <a:ahLst/>
              <a:cxnLst/>
              <a:rect l="l" t="t" r="r" b="b"/>
              <a:pathLst>
                <a:path w="1526" h="1413" extrusionOk="0">
                  <a:moveTo>
                    <a:pt x="367" y="0"/>
                  </a:moveTo>
                  <a:cubicBezTo>
                    <a:pt x="291" y="0"/>
                    <a:pt x="217" y="26"/>
                    <a:pt x="157" y="78"/>
                  </a:cubicBezTo>
                  <a:cubicBezTo>
                    <a:pt x="18" y="182"/>
                    <a:pt x="1" y="407"/>
                    <a:pt x="139" y="529"/>
                  </a:cubicBezTo>
                  <a:lnTo>
                    <a:pt x="936" y="1326"/>
                  </a:lnTo>
                  <a:cubicBezTo>
                    <a:pt x="1006" y="1378"/>
                    <a:pt x="1092" y="1412"/>
                    <a:pt x="1179" y="1412"/>
                  </a:cubicBezTo>
                  <a:cubicBezTo>
                    <a:pt x="1266" y="1412"/>
                    <a:pt x="1352" y="1395"/>
                    <a:pt x="1387" y="1326"/>
                  </a:cubicBezTo>
                  <a:cubicBezTo>
                    <a:pt x="1526" y="1204"/>
                    <a:pt x="1526" y="1014"/>
                    <a:pt x="1387" y="875"/>
                  </a:cubicBezTo>
                  <a:lnTo>
                    <a:pt x="590" y="78"/>
                  </a:lnTo>
                  <a:cubicBezTo>
                    <a:pt x="521" y="26"/>
                    <a:pt x="443" y="0"/>
                    <a:pt x="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3"/>
            <p:cNvSpPr/>
            <p:nvPr/>
          </p:nvSpPr>
          <p:spPr>
            <a:xfrm>
              <a:off x="2457075" y="4561825"/>
              <a:ext cx="37725" cy="36100"/>
            </a:xfrm>
            <a:custGeom>
              <a:avLst/>
              <a:gdLst/>
              <a:ahLst/>
              <a:cxnLst/>
              <a:rect l="l" t="t" r="r" b="b"/>
              <a:pathLst>
                <a:path w="1509" h="1444" extrusionOk="0">
                  <a:moveTo>
                    <a:pt x="1162" y="1"/>
                  </a:moveTo>
                  <a:cubicBezTo>
                    <a:pt x="1079" y="1"/>
                    <a:pt x="997" y="31"/>
                    <a:pt x="936" y="91"/>
                  </a:cubicBezTo>
                  <a:lnTo>
                    <a:pt x="139" y="906"/>
                  </a:lnTo>
                  <a:cubicBezTo>
                    <a:pt x="1" y="1027"/>
                    <a:pt x="1" y="1218"/>
                    <a:pt x="139" y="1356"/>
                  </a:cubicBezTo>
                  <a:cubicBezTo>
                    <a:pt x="191" y="1391"/>
                    <a:pt x="278" y="1443"/>
                    <a:pt x="365" y="1443"/>
                  </a:cubicBezTo>
                  <a:cubicBezTo>
                    <a:pt x="451" y="1443"/>
                    <a:pt x="538" y="1391"/>
                    <a:pt x="590" y="1356"/>
                  </a:cubicBezTo>
                  <a:lnTo>
                    <a:pt x="1387" y="559"/>
                  </a:lnTo>
                  <a:cubicBezTo>
                    <a:pt x="1508" y="421"/>
                    <a:pt x="1508" y="230"/>
                    <a:pt x="1387" y="91"/>
                  </a:cubicBezTo>
                  <a:cubicBezTo>
                    <a:pt x="1326" y="31"/>
                    <a:pt x="1244" y="1"/>
                    <a:pt x="1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3"/>
            <p:cNvSpPr/>
            <p:nvPr/>
          </p:nvSpPr>
          <p:spPr>
            <a:xfrm>
              <a:off x="2256950" y="4666550"/>
              <a:ext cx="144275" cy="165725"/>
            </a:xfrm>
            <a:custGeom>
              <a:avLst/>
              <a:gdLst/>
              <a:ahLst/>
              <a:cxnLst/>
              <a:rect l="l" t="t" r="r" b="b"/>
              <a:pathLst>
                <a:path w="5771" h="6629" extrusionOk="0">
                  <a:moveTo>
                    <a:pt x="350" y="0"/>
                  </a:moveTo>
                  <a:cubicBezTo>
                    <a:pt x="222" y="0"/>
                    <a:pt x="103" y="71"/>
                    <a:pt x="52" y="200"/>
                  </a:cubicBezTo>
                  <a:cubicBezTo>
                    <a:pt x="0" y="373"/>
                    <a:pt x="52" y="564"/>
                    <a:pt x="225" y="633"/>
                  </a:cubicBezTo>
                  <a:lnTo>
                    <a:pt x="3240" y="1967"/>
                  </a:lnTo>
                  <a:lnTo>
                    <a:pt x="5112" y="6438"/>
                  </a:lnTo>
                  <a:cubicBezTo>
                    <a:pt x="5164" y="6542"/>
                    <a:pt x="5285" y="6629"/>
                    <a:pt x="5406" y="6629"/>
                  </a:cubicBezTo>
                  <a:cubicBezTo>
                    <a:pt x="5430" y="6629"/>
                    <a:pt x="5460" y="6621"/>
                    <a:pt x="5494" y="6621"/>
                  </a:cubicBezTo>
                  <a:cubicBezTo>
                    <a:pt x="5510" y="6621"/>
                    <a:pt x="5528" y="6623"/>
                    <a:pt x="5545" y="6629"/>
                  </a:cubicBezTo>
                  <a:cubicBezTo>
                    <a:pt x="5718" y="6542"/>
                    <a:pt x="5770" y="6369"/>
                    <a:pt x="5718" y="6195"/>
                  </a:cubicBezTo>
                  <a:lnTo>
                    <a:pt x="3812" y="1603"/>
                  </a:lnTo>
                  <a:cubicBezTo>
                    <a:pt x="3760" y="1517"/>
                    <a:pt x="3691" y="1482"/>
                    <a:pt x="3639" y="1430"/>
                  </a:cubicBezTo>
                  <a:lnTo>
                    <a:pt x="485" y="27"/>
                  </a:lnTo>
                  <a:cubicBezTo>
                    <a:pt x="441" y="9"/>
                    <a:pt x="395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3"/>
            <p:cNvSpPr/>
            <p:nvPr/>
          </p:nvSpPr>
          <p:spPr>
            <a:xfrm>
              <a:off x="2316300" y="4506475"/>
              <a:ext cx="19075" cy="39900"/>
            </a:xfrm>
            <a:custGeom>
              <a:avLst/>
              <a:gdLst/>
              <a:ahLst/>
              <a:cxnLst/>
              <a:rect l="l" t="t" r="r" b="b"/>
              <a:pathLst>
                <a:path w="763" h="1596" extrusionOk="0">
                  <a:moveTo>
                    <a:pt x="589" y="1"/>
                  </a:moveTo>
                  <a:cubicBezTo>
                    <a:pt x="485" y="1"/>
                    <a:pt x="364" y="35"/>
                    <a:pt x="277" y="87"/>
                  </a:cubicBezTo>
                  <a:lnTo>
                    <a:pt x="0" y="209"/>
                  </a:lnTo>
                  <a:lnTo>
                    <a:pt x="17" y="295"/>
                  </a:lnTo>
                  <a:cubicBezTo>
                    <a:pt x="17" y="365"/>
                    <a:pt x="104" y="399"/>
                    <a:pt x="173" y="399"/>
                  </a:cubicBezTo>
                  <a:cubicBezTo>
                    <a:pt x="225" y="399"/>
                    <a:pt x="260" y="399"/>
                    <a:pt x="312" y="382"/>
                  </a:cubicBezTo>
                  <a:lnTo>
                    <a:pt x="451" y="313"/>
                  </a:lnTo>
                  <a:lnTo>
                    <a:pt x="451" y="1387"/>
                  </a:lnTo>
                  <a:lnTo>
                    <a:pt x="451" y="1404"/>
                  </a:lnTo>
                  <a:cubicBezTo>
                    <a:pt x="451" y="1508"/>
                    <a:pt x="537" y="1578"/>
                    <a:pt x="659" y="1578"/>
                  </a:cubicBezTo>
                  <a:lnTo>
                    <a:pt x="659" y="1595"/>
                  </a:lnTo>
                  <a:lnTo>
                    <a:pt x="762" y="1595"/>
                  </a:lnTo>
                  <a:lnTo>
                    <a:pt x="762" y="174"/>
                  </a:lnTo>
                  <a:cubicBezTo>
                    <a:pt x="745" y="87"/>
                    <a:pt x="676" y="1"/>
                    <a:pt x="5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3"/>
            <p:cNvSpPr/>
            <p:nvPr/>
          </p:nvSpPr>
          <p:spPr>
            <a:xfrm>
              <a:off x="2346175" y="4505150"/>
              <a:ext cx="28200" cy="40775"/>
            </a:xfrm>
            <a:custGeom>
              <a:avLst/>
              <a:gdLst/>
              <a:ahLst/>
              <a:cxnLst/>
              <a:rect l="l" t="t" r="r" b="b"/>
              <a:pathLst>
                <a:path w="1128" h="1631" extrusionOk="0">
                  <a:moveTo>
                    <a:pt x="570" y="1"/>
                  </a:moveTo>
                  <a:cubicBezTo>
                    <a:pt x="559" y="1"/>
                    <a:pt x="549" y="1"/>
                    <a:pt x="538" y="2"/>
                  </a:cubicBezTo>
                  <a:cubicBezTo>
                    <a:pt x="139" y="2"/>
                    <a:pt x="1" y="175"/>
                    <a:pt x="1" y="366"/>
                  </a:cubicBezTo>
                  <a:lnTo>
                    <a:pt x="1" y="487"/>
                  </a:lnTo>
                  <a:lnTo>
                    <a:pt x="18" y="487"/>
                  </a:lnTo>
                  <a:cubicBezTo>
                    <a:pt x="113" y="344"/>
                    <a:pt x="281" y="260"/>
                    <a:pt x="442" y="260"/>
                  </a:cubicBezTo>
                  <a:cubicBezTo>
                    <a:pt x="456" y="260"/>
                    <a:pt x="471" y="260"/>
                    <a:pt x="486" y="262"/>
                  </a:cubicBezTo>
                  <a:cubicBezTo>
                    <a:pt x="659" y="262"/>
                    <a:pt x="780" y="348"/>
                    <a:pt x="780" y="504"/>
                  </a:cubicBezTo>
                  <a:cubicBezTo>
                    <a:pt x="780" y="591"/>
                    <a:pt x="728" y="678"/>
                    <a:pt x="659" y="712"/>
                  </a:cubicBezTo>
                  <a:lnTo>
                    <a:pt x="295" y="1024"/>
                  </a:lnTo>
                  <a:cubicBezTo>
                    <a:pt x="35" y="1232"/>
                    <a:pt x="1" y="1353"/>
                    <a:pt x="1" y="1457"/>
                  </a:cubicBezTo>
                  <a:cubicBezTo>
                    <a:pt x="1" y="1561"/>
                    <a:pt x="87" y="1631"/>
                    <a:pt x="174" y="1631"/>
                  </a:cubicBezTo>
                  <a:lnTo>
                    <a:pt x="902" y="1631"/>
                  </a:lnTo>
                  <a:cubicBezTo>
                    <a:pt x="1040" y="1631"/>
                    <a:pt x="1127" y="1561"/>
                    <a:pt x="1127" y="1492"/>
                  </a:cubicBezTo>
                  <a:lnTo>
                    <a:pt x="1127" y="1371"/>
                  </a:lnTo>
                  <a:lnTo>
                    <a:pt x="365" y="1371"/>
                  </a:lnTo>
                  <a:cubicBezTo>
                    <a:pt x="399" y="1301"/>
                    <a:pt x="451" y="1267"/>
                    <a:pt x="521" y="1215"/>
                  </a:cubicBezTo>
                  <a:lnTo>
                    <a:pt x="746" y="1024"/>
                  </a:lnTo>
                  <a:cubicBezTo>
                    <a:pt x="988" y="834"/>
                    <a:pt x="1075" y="712"/>
                    <a:pt x="1075" y="487"/>
                  </a:cubicBezTo>
                  <a:cubicBezTo>
                    <a:pt x="1058" y="204"/>
                    <a:pt x="834" y="1"/>
                    <a:pt x="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3"/>
            <p:cNvSpPr/>
            <p:nvPr/>
          </p:nvSpPr>
          <p:spPr>
            <a:xfrm>
              <a:off x="2522050" y="4686700"/>
              <a:ext cx="27325" cy="41600"/>
            </a:xfrm>
            <a:custGeom>
              <a:avLst/>
              <a:gdLst/>
              <a:ahLst/>
              <a:cxnLst/>
              <a:rect l="l" t="t" r="r" b="b"/>
              <a:pathLst>
                <a:path w="1093" h="1664" extrusionOk="0">
                  <a:moveTo>
                    <a:pt x="503" y="0"/>
                  </a:moveTo>
                  <a:cubicBezTo>
                    <a:pt x="174" y="0"/>
                    <a:pt x="1" y="174"/>
                    <a:pt x="1" y="295"/>
                  </a:cubicBezTo>
                  <a:lnTo>
                    <a:pt x="1" y="434"/>
                  </a:lnTo>
                  <a:lnTo>
                    <a:pt x="18" y="434"/>
                  </a:lnTo>
                  <a:cubicBezTo>
                    <a:pt x="119" y="319"/>
                    <a:pt x="255" y="251"/>
                    <a:pt x="377" y="251"/>
                  </a:cubicBezTo>
                  <a:cubicBezTo>
                    <a:pt x="403" y="251"/>
                    <a:pt x="428" y="254"/>
                    <a:pt x="451" y="260"/>
                  </a:cubicBezTo>
                  <a:cubicBezTo>
                    <a:pt x="659" y="260"/>
                    <a:pt x="763" y="347"/>
                    <a:pt x="763" y="503"/>
                  </a:cubicBezTo>
                  <a:cubicBezTo>
                    <a:pt x="763" y="624"/>
                    <a:pt x="694" y="711"/>
                    <a:pt x="451" y="711"/>
                  </a:cubicBezTo>
                  <a:lnTo>
                    <a:pt x="278" y="711"/>
                  </a:lnTo>
                  <a:lnTo>
                    <a:pt x="278" y="815"/>
                  </a:lnTo>
                  <a:cubicBezTo>
                    <a:pt x="278" y="901"/>
                    <a:pt x="347" y="953"/>
                    <a:pt x="486" y="953"/>
                  </a:cubicBezTo>
                  <a:cubicBezTo>
                    <a:pt x="677" y="953"/>
                    <a:pt x="781" y="988"/>
                    <a:pt x="781" y="1161"/>
                  </a:cubicBezTo>
                  <a:cubicBezTo>
                    <a:pt x="781" y="1300"/>
                    <a:pt x="694" y="1387"/>
                    <a:pt x="486" y="1387"/>
                  </a:cubicBezTo>
                  <a:cubicBezTo>
                    <a:pt x="468" y="1388"/>
                    <a:pt x="451" y="1389"/>
                    <a:pt x="434" y="1389"/>
                  </a:cubicBezTo>
                  <a:cubicBezTo>
                    <a:pt x="281" y="1389"/>
                    <a:pt x="143" y="1322"/>
                    <a:pt x="18" y="1213"/>
                  </a:cubicBezTo>
                  <a:lnTo>
                    <a:pt x="1" y="1213"/>
                  </a:lnTo>
                  <a:lnTo>
                    <a:pt x="1" y="1335"/>
                  </a:lnTo>
                  <a:cubicBezTo>
                    <a:pt x="1" y="1560"/>
                    <a:pt x="192" y="1664"/>
                    <a:pt x="451" y="1664"/>
                  </a:cubicBezTo>
                  <a:cubicBezTo>
                    <a:pt x="885" y="1664"/>
                    <a:pt x="1093" y="1473"/>
                    <a:pt x="1093" y="1144"/>
                  </a:cubicBezTo>
                  <a:cubicBezTo>
                    <a:pt x="1058" y="988"/>
                    <a:pt x="937" y="867"/>
                    <a:pt x="781" y="815"/>
                  </a:cubicBezTo>
                  <a:cubicBezTo>
                    <a:pt x="954" y="797"/>
                    <a:pt x="1093" y="624"/>
                    <a:pt x="1058" y="451"/>
                  </a:cubicBezTo>
                  <a:cubicBezTo>
                    <a:pt x="1058" y="174"/>
                    <a:pt x="833" y="0"/>
                    <a:pt x="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3"/>
            <p:cNvSpPr/>
            <p:nvPr/>
          </p:nvSpPr>
          <p:spPr>
            <a:xfrm>
              <a:off x="2138250" y="4687125"/>
              <a:ext cx="29900" cy="41175"/>
            </a:xfrm>
            <a:custGeom>
              <a:avLst/>
              <a:gdLst/>
              <a:ahLst/>
              <a:cxnLst/>
              <a:rect l="l" t="t" r="r" b="b"/>
              <a:pathLst>
                <a:path w="1196" h="1647" extrusionOk="0">
                  <a:moveTo>
                    <a:pt x="589" y="261"/>
                  </a:moveTo>
                  <a:cubicBezTo>
                    <a:pt x="763" y="261"/>
                    <a:pt x="867" y="365"/>
                    <a:pt x="832" y="607"/>
                  </a:cubicBezTo>
                  <a:cubicBezTo>
                    <a:pt x="832" y="763"/>
                    <a:pt x="693" y="850"/>
                    <a:pt x="555" y="850"/>
                  </a:cubicBezTo>
                  <a:cubicBezTo>
                    <a:pt x="433" y="850"/>
                    <a:pt x="329" y="763"/>
                    <a:pt x="329" y="573"/>
                  </a:cubicBezTo>
                  <a:lnTo>
                    <a:pt x="329" y="521"/>
                  </a:lnTo>
                  <a:cubicBezTo>
                    <a:pt x="329" y="365"/>
                    <a:pt x="451" y="261"/>
                    <a:pt x="589" y="261"/>
                  </a:cubicBezTo>
                  <a:close/>
                  <a:moveTo>
                    <a:pt x="537" y="1"/>
                  </a:moveTo>
                  <a:cubicBezTo>
                    <a:pt x="225" y="18"/>
                    <a:pt x="0" y="278"/>
                    <a:pt x="18" y="590"/>
                  </a:cubicBezTo>
                  <a:lnTo>
                    <a:pt x="18" y="659"/>
                  </a:lnTo>
                  <a:cubicBezTo>
                    <a:pt x="34" y="908"/>
                    <a:pt x="257" y="1093"/>
                    <a:pt x="520" y="1093"/>
                  </a:cubicBezTo>
                  <a:cubicBezTo>
                    <a:pt x="531" y="1093"/>
                    <a:pt x="543" y="1093"/>
                    <a:pt x="555" y="1092"/>
                  </a:cubicBezTo>
                  <a:cubicBezTo>
                    <a:pt x="711" y="1092"/>
                    <a:pt x="815" y="1006"/>
                    <a:pt x="867" y="867"/>
                  </a:cubicBezTo>
                  <a:lnTo>
                    <a:pt x="867" y="867"/>
                  </a:lnTo>
                  <a:cubicBezTo>
                    <a:pt x="867" y="1231"/>
                    <a:pt x="763" y="1370"/>
                    <a:pt x="537" y="1370"/>
                  </a:cubicBezTo>
                  <a:cubicBezTo>
                    <a:pt x="521" y="1371"/>
                    <a:pt x="505" y="1372"/>
                    <a:pt x="489" y="1372"/>
                  </a:cubicBezTo>
                  <a:cubicBezTo>
                    <a:pt x="349" y="1372"/>
                    <a:pt x="215" y="1309"/>
                    <a:pt x="121" y="1231"/>
                  </a:cubicBezTo>
                  <a:lnTo>
                    <a:pt x="104" y="1231"/>
                  </a:lnTo>
                  <a:lnTo>
                    <a:pt x="104" y="1352"/>
                  </a:lnTo>
                  <a:cubicBezTo>
                    <a:pt x="104" y="1543"/>
                    <a:pt x="277" y="1647"/>
                    <a:pt x="537" y="1647"/>
                  </a:cubicBezTo>
                  <a:cubicBezTo>
                    <a:pt x="936" y="1647"/>
                    <a:pt x="1196" y="1352"/>
                    <a:pt x="1196" y="780"/>
                  </a:cubicBezTo>
                  <a:cubicBezTo>
                    <a:pt x="1196" y="226"/>
                    <a:pt x="971" y="1"/>
                    <a:pt x="6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3"/>
            <p:cNvSpPr/>
            <p:nvPr/>
          </p:nvSpPr>
          <p:spPr>
            <a:xfrm>
              <a:off x="2081500" y="4462300"/>
              <a:ext cx="544550" cy="497800"/>
            </a:xfrm>
            <a:custGeom>
              <a:avLst/>
              <a:gdLst/>
              <a:ahLst/>
              <a:cxnLst/>
              <a:rect l="l" t="t" r="r" b="b"/>
              <a:pathLst>
                <a:path w="21782" h="19912" extrusionOk="0">
                  <a:moveTo>
                    <a:pt x="10536" y="0"/>
                  </a:moveTo>
                  <a:cubicBezTo>
                    <a:pt x="5043" y="0"/>
                    <a:pt x="607" y="4454"/>
                    <a:pt x="607" y="9947"/>
                  </a:cubicBezTo>
                  <a:cubicBezTo>
                    <a:pt x="607" y="11385"/>
                    <a:pt x="901" y="12771"/>
                    <a:pt x="1490" y="14071"/>
                  </a:cubicBezTo>
                  <a:cubicBezTo>
                    <a:pt x="1646" y="13863"/>
                    <a:pt x="1785" y="13690"/>
                    <a:pt x="1958" y="13551"/>
                  </a:cubicBezTo>
                  <a:cubicBezTo>
                    <a:pt x="0" y="8803"/>
                    <a:pt x="2218" y="3345"/>
                    <a:pt x="6966" y="1369"/>
                  </a:cubicBezTo>
                  <a:cubicBezTo>
                    <a:pt x="8138" y="882"/>
                    <a:pt x="9354" y="651"/>
                    <a:pt x="10549" y="651"/>
                  </a:cubicBezTo>
                  <a:cubicBezTo>
                    <a:pt x="14197" y="651"/>
                    <a:pt x="17660" y="2801"/>
                    <a:pt x="19148" y="6377"/>
                  </a:cubicBezTo>
                  <a:cubicBezTo>
                    <a:pt x="21106" y="11125"/>
                    <a:pt x="18888" y="16583"/>
                    <a:pt x="14140" y="18542"/>
                  </a:cubicBezTo>
                  <a:cubicBezTo>
                    <a:pt x="13001" y="19020"/>
                    <a:pt x="11784" y="19261"/>
                    <a:pt x="10565" y="19261"/>
                  </a:cubicBezTo>
                  <a:cubicBezTo>
                    <a:pt x="9577" y="19261"/>
                    <a:pt x="8589" y="19102"/>
                    <a:pt x="7642" y="18784"/>
                  </a:cubicBezTo>
                  <a:cubicBezTo>
                    <a:pt x="7486" y="18975"/>
                    <a:pt x="7313" y="19148"/>
                    <a:pt x="7139" y="19304"/>
                  </a:cubicBezTo>
                  <a:cubicBezTo>
                    <a:pt x="8265" y="19716"/>
                    <a:pt x="9418" y="19911"/>
                    <a:pt x="10551" y="19911"/>
                  </a:cubicBezTo>
                  <a:cubicBezTo>
                    <a:pt x="14614" y="19911"/>
                    <a:pt x="18430" y="17402"/>
                    <a:pt x="19893" y="13378"/>
                  </a:cubicBezTo>
                  <a:cubicBezTo>
                    <a:pt x="21782" y="8214"/>
                    <a:pt x="19113" y="2496"/>
                    <a:pt x="13967" y="607"/>
                  </a:cubicBezTo>
                  <a:cubicBezTo>
                    <a:pt x="12858" y="226"/>
                    <a:pt x="11697" y="0"/>
                    <a:pt x="10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3"/>
            <p:cNvSpPr/>
            <p:nvPr/>
          </p:nvSpPr>
          <p:spPr>
            <a:xfrm>
              <a:off x="2115275" y="4791100"/>
              <a:ext cx="161625" cy="161175"/>
            </a:xfrm>
            <a:custGeom>
              <a:avLst/>
              <a:gdLst/>
              <a:ahLst/>
              <a:cxnLst/>
              <a:rect l="l" t="t" r="r" b="b"/>
              <a:pathLst>
                <a:path w="6465" h="6447" extrusionOk="0">
                  <a:moveTo>
                    <a:pt x="4653" y="1777"/>
                  </a:moveTo>
                  <a:cubicBezTo>
                    <a:pt x="4718" y="1777"/>
                    <a:pt x="4783" y="1803"/>
                    <a:pt x="4835" y="1855"/>
                  </a:cubicBezTo>
                  <a:lnTo>
                    <a:pt x="5199" y="2236"/>
                  </a:lnTo>
                  <a:cubicBezTo>
                    <a:pt x="5355" y="2340"/>
                    <a:pt x="5373" y="2513"/>
                    <a:pt x="5269" y="2617"/>
                  </a:cubicBezTo>
                  <a:lnTo>
                    <a:pt x="3466" y="4419"/>
                  </a:lnTo>
                  <a:lnTo>
                    <a:pt x="2912" y="4991"/>
                  </a:lnTo>
                  <a:cubicBezTo>
                    <a:pt x="2843" y="5043"/>
                    <a:pt x="2773" y="5078"/>
                    <a:pt x="2687" y="5078"/>
                  </a:cubicBezTo>
                  <a:cubicBezTo>
                    <a:pt x="2635" y="5078"/>
                    <a:pt x="2565" y="5043"/>
                    <a:pt x="2496" y="4991"/>
                  </a:cubicBezTo>
                  <a:lnTo>
                    <a:pt x="1959" y="4436"/>
                  </a:lnTo>
                  <a:lnTo>
                    <a:pt x="1075" y="3553"/>
                  </a:lnTo>
                  <a:cubicBezTo>
                    <a:pt x="954" y="3449"/>
                    <a:pt x="989" y="3293"/>
                    <a:pt x="1075" y="3189"/>
                  </a:cubicBezTo>
                  <a:lnTo>
                    <a:pt x="1439" y="2808"/>
                  </a:lnTo>
                  <a:cubicBezTo>
                    <a:pt x="1491" y="2756"/>
                    <a:pt x="1560" y="2730"/>
                    <a:pt x="1627" y="2730"/>
                  </a:cubicBezTo>
                  <a:cubicBezTo>
                    <a:pt x="1695" y="2730"/>
                    <a:pt x="1760" y="2756"/>
                    <a:pt x="1803" y="2808"/>
                  </a:cubicBezTo>
                  <a:lnTo>
                    <a:pt x="2669" y="3674"/>
                  </a:lnTo>
                  <a:lnTo>
                    <a:pt x="4471" y="1855"/>
                  </a:lnTo>
                  <a:cubicBezTo>
                    <a:pt x="4523" y="1803"/>
                    <a:pt x="4588" y="1777"/>
                    <a:pt x="4653" y="1777"/>
                  </a:cubicBezTo>
                  <a:close/>
                  <a:moveTo>
                    <a:pt x="3241" y="0"/>
                  </a:moveTo>
                  <a:cubicBezTo>
                    <a:pt x="1456" y="0"/>
                    <a:pt x="1" y="1456"/>
                    <a:pt x="1" y="3224"/>
                  </a:cubicBezTo>
                  <a:cubicBezTo>
                    <a:pt x="1" y="5008"/>
                    <a:pt x="1456" y="6447"/>
                    <a:pt x="3241" y="6447"/>
                  </a:cubicBezTo>
                  <a:cubicBezTo>
                    <a:pt x="5009" y="6447"/>
                    <a:pt x="6464" y="5008"/>
                    <a:pt x="6464" y="3224"/>
                  </a:cubicBezTo>
                  <a:cubicBezTo>
                    <a:pt x="6464" y="1456"/>
                    <a:pt x="5009" y="0"/>
                    <a:pt x="3241" y="0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9" name="Google Shape;1869;p63"/>
          <p:cNvSpPr txBox="1"/>
          <p:nvPr/>
        </p:nvSpPr>
        <p:spPr>
          <a:xfrm>
            <a:off x="4085713" y="1439850"/>
            <a:ext cx="9570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Developer</a:t>
            </a:r>
            <a:br>
              <a:rPr lang="en" sz="800">
                <a:solidFill>
                  <a:schemeClr val="lt1"/>
                </a:solidFill>
              </a:rPr>
            </a:br>
            <a:r>
              <a:rPr lang="en" sz="800">
                <a:solidFill>
                  <a:schemeClr val="lt1"/>
                </a:solidFill>
              </a:rPr>
              <a:t>Tools</a:t>
            </a:r>
            <a:endParaRPr sz="800">
              <a:solidFill>
                <a:schemeClr val="lt1"/>
              </a:solidFill>
            </a:endParaRPr>
          </a:p>
        </p:txBody>
      </p:sp>
      <p:grpSp>
        <p:nvGrpSpPr>
          <p:cNvPr id="1870" name="Google Shape;1870;p63"/>
          <p:cNvGrpSpPr/>
          <p:nvPr/>
        </p:nvGrpSpPr>
        <p:grpSpPr>
          <a:xfrm>
            <a:off x="6938570" y="3553345"/>
            <a:ext cx="588079" cy="564818"/>
            <a:chOff x="3785275" y="1785100"/>
            <a:chExt cx="592225" cy="568800"/>
          </a:xfrm>
        </p:grpSpPr>
        <p:sp>
          <p:nvSpPr>
            <p:cNvPr id="1871" name="Google Shape;1871;p63"/>
            <p:cNvSpPr/>
            <p:nvPr/>
          </p:nvSpPr>
          <p:spPr>
            <a:xfrm>
              <a:off x="4229325" y="1795925"/>
              <a:ext cx="77550" cy="16475"/>
            </a:xfrm>
            <a:custGeom>
              <a:avLst/>
              <a:gdLst/>
              <a:ahLst/>
              <a:cxnLst/>
              <a:rect l="l" t="t" r="r" b="b"/>
              <a:pathLst>
                <a:path w="3102" h="659" extrusionOk="0">
                  <a:moveTo>
                    <a:pt x="329" y="0"/>
                  </a:moveTo>
                  <a:cubicBezTo>
                    <a:pt x="156" y="0"/>
                    <a:pt x="0" y="156"/>
                    <a:pt x="0" y="329"/>
                  </a:cubicBezTo>
                  <a:cubicBezTo>
                    <a:pt x="0" y="503"/>
                    <a:pt x="156" y="659"/>
                    <a:pt x="329" y="659"/>
                  </a:cubicBezTo>
                  <a:lnTo>
                    <a:pt x="2773" y="659"/>
                  </a:lnTo>
                  <a:cubicBezTo>
                    <a:pt x="2946" y="659"/>
                    <a:pt x="3102" y="503"/>
                    <a:pt x="3102" y="329"/>
                  </a:cubicBezTo>
                  <a:cubicBezTo>
                    <a:pt x="3102" y="156"/>
                    <a:pt x="2946" y="0"/>
                    <a:pt x="2773" y="0"/>
                  </a:cubicBezTo>
                  <a:close/>
                </a:path>
              </a:pathLst>
            </a:custGeom>
            <a:solidFill>
              <a:srgbClr val="5B5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3"/>
            <p:cNvSpPr/>
            <p:nvPr/>
          </p:nvSpPr>
          <p:spPr>
            <a:xfrm>
              <a:off x="4253575" y="2073175"/>
              <a:ext cx="28175" cy="28175"/>
            </a:xfrm>
            <a:custGeom>
              <a:avLst/>
              <a:gdLst/>
              <a:ahLst/>
              <a:cxnLst/>
              <a:rect l="l" t="t" r="r" b="b"/>
              <a:pathLst>
                <a:path w="1127" h="1127" extrusionOk="0">
                  <a:moveTo>
                    <a:pt x="572" y="0"/>
                  </a:moveTo>
                  <a:cubicBezTo>
                    <a:pt x="260" y="0"/>
                    <a:pt x="1" y="260"/>
                    <a:pt x="1" y="572"/>
                  </a:cubicBezTo>
                  <a:cubicBezTo>
                    <a:pt x="1" y="884"/>
                    <a:pt x="260" y="1127"/>
                    <a:pt x="572" y="1127"/>
                  </a:cubicBezTo>
                  <a:cubicBezTo>
                    <a:pt x="884" y="1127"/>
                    <a:pt x="1127" y="884"/>
                    <a:pt x="1127" y="572"/>
                  </a:cubicBezTo>
                  <a:cubicBezTo>
                    <a:pt x="1127" y="260"/>
                    <a:pt x="884" y="0"/>
                    <a:pt x="5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3"/>
            <p:cNvSpPr/>
            <p:nvPr/>
          </p:nvSpPr>
          <p:spPr>
            <a:xfrm>
              <a:off x="4159125" y="1785100"/>
              <a:ext cx="218375" cy="350900"/>
            </a:xfrm>
            <a:custGeom>
              <a:avLst/>
              <a:gdLst/>
              <a:ahLst/>
              <a:cxnLst/>
              <a:rect l="l" t="t" r="r" b="b"/>
              <a:pathLst>
                <a:path w="8735" h="14036" extrusionOk="0">
                  <a:moveTo>
                    <a:pt x="7296" y="659"/>
                  </a:moveTo>
                  <a:cubicBezTo>
                    <a:pt x="7729" y="659"/>
                    <a:pt x="8076" y="1005"/>
                    <a:pt x="8076" y="1438"/>
                  </a:cubicBezTo>
                  <a:lnTo>
                    <a:pt x="8076" y="12615"/>
                  </a:lnTo>
                  <a:cubicBezTo>
                    <a:pt x="8076" y="13048"/>
                    <a:pt x="7729" y="13395"/>
                    <a:pt x="7296" y="13395"/>
                  </a:cubicBezTo>
                  <a:lnTo>
                    <a:pt x="1422" y="13395"/>
                  </a:lnTo>
                  <a:cubicBezTo>
                    <a:pt x="989" y="13395"/>
                    <a:pt x="642" y="13048"/>
                    <a:pt x="642" y="12615"/>
                  </a:cubicBezTo>
                  <a:lnTo>
                    <a:pt x="642" y="1438"/>
                  </a:lnTo>
                  <a:cubicBezTo>
                    <a:pt x="642" y="1005"/>
                    <a:pt x="989" y="659"/>
                    <a:pt x="1422" y="659"/>
                  </a:cubicBezTo>
                  <a:close/>
                  <a:moveTo>
                    <a:pt x="1422" y="0"/>
                  </a:moveTo>
                  <a:cubicBezTo>
                    <a:pt x="642" y="0"/>
                    <a:pt x="1" y="624"/>
                    <a:pt x="1" y="1438"/>
                  </a:cubicBezTo>
                  <a:lnTo>
                    <a:pt x="1" y="12615"/>
                  </a:lnTo>
                  <a:cubicBezTo>
                    <a:pt x="1" y="13395"/>
                    <a:pt x="625" y="14036"/>
                    <a:pt x="1422" y="14036"/>
                  </a:cubicBezTo>
                  <a:lnTo>
                    <a:pt x="7296" y="14036"/>
                  </a:lnTo>
                  <a:cubicBezTo>
                    <a:pt x="8076" y="14036"/>
                    <a:pt x="8734" y="13395"/>
                    <a:pt x="8734" y="12615"/>
                  </a:cubicBezTo>
                  <a:lnTo>
                    <a:pt x="8734" y="1438"/>
                  </a:lnTo>
                  <a:cubicBezTo>
                    <a:pt x="8734" y="659"/>
                    <a:pt x="8093" y="0"/>
                    <a:pt x="7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3"/>
            <p:cNvSpPr/>
            <p:nvPr/>
          </p:nvSpPr>
          <p:spPr>
            <a:xfrm>
              <a:off x="3785275" y="2071000"/>
              <a:ext cx="149925" cy="181975"/>
            </a:xfrm>
            <a:custGeom>
              <a:avLst/>
              <a:gdLst/>
              <a:ahLst/>
              <a:cxnLst/>
              <a:rect l="l" t="t" r="r" b="b"/>
              <a:pathLst>
                <a:path w="5997" h="7279" extrusionOk="0">
                  <a:moveTo>
                    <a:pt x="5390" y="1"/>
                  </a:moveTo>
                  <a:cubicBezTo>
                    <a:pt x="5217" y="1"/>
                    <a:pt x="5078" y="157"/>
                    <a:pt x="5078" y="330"/>
                  </a:cubicBezTo>
                  <a:lnTo>
                    <a:pt x="5078" y="1439"/>
                  </a:lnTo>
                  <a:cubicBezTo>
                    <a:pt x="2219" y="1681"/>
                    <a:pt x="18" y="4055"/>
                    <a:pt x="1" y="6915"/>
                  </a:cubicBezTo>
                  <a:lnTo>
                    <a:pt x="1" y="6967"/>
                  </a:lnTo>
                  <a:cubicBezTo>
                    <a:pt x="1" y="7140"/>
                    <a:pt x="157" y="7278"/>
                    <a:pt x="330" y="7278"/>
                  </a:cubicBezTo>
                  <a:lnTo>
                    <a:pt x="2895" y="7278"/>
                  </a:lnTo>
                  <a:cubicBezTo>
                    <a:pt x="2929" y="7244"/>
                    <a:pt x="2912" y="7227"/>
                    <a:pt x="2912" y="7227"/>
                  </a:cubicBezTo>
                  <a:cubicBezTo>
                    <a:pt x="2912" y="7019"/>
                    <a:pt x="2929" y="6811"/>
                    <a:pt x="2947" y="6620"/>
                  </a:cubicBezTo>
                  <a:lnTo>
                    <a:pt x="677" y="6620"/>
                  </a:lnTo>
                  <a:cubicBezTo>
                    <a:pt x="833" y="4211"/>
                    <a:pt x="2704" y="2253"/>
                    <a:pt x="5113" y="2063"/>
                  </a:cubicBezTo>
                  <a:cubicBezTo>
                    <a:pt x="5165" y="2392"/>
                    <a:pt x="5269" y="2721"/>
                    <a:pt x="5425" y="3016"/>
                  </a:cubicBezTo>
                  <a:cubicBezTo>
                    <a:pt x="5615" y="2912"/>
                    <a:pt x="5806" y="2825"/>
                    <a:pt x="5996" y="2756"/>
                  </a:cubicBezTo>
                  <a:cubicBezTo>
                    <a:pt x="5806" y="2392"/>
                    <a:pt x="5719" y="1959"/>
                    <a:pt x="5719" y="1543"/>
                  </a:cubicBezTo>
                  <a:lnTo>
                    <a:pt x="5719" y="330"/>
                  </a:lnTo>
                  <a:cubicBezTo>
                    <a:pt x="5719" y="157"/>
                    <a:pt x="5563" y="1"/>
                    <a:pt x="5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3"/>
            <p:cNvSpPr/>
            <p:nvPr/>
          </p:nvSpPr>
          <p:spPr>
            <a:xfrm>
              <a:off x="4018350" y="2070575"/>
              <a:ext cx="149900" cy="181525"/>
            </a:xfrm>
            <a:custGeom>
              <a:avLst/>
              <a:gdLst/>
              <a:ahLst/>
              <a:cxnLst/>
              <a:rect l="l" t="t" r="r" b="b"/>
              <a:pathLst>
                <a:path w="5996" h="7261" extrusionOk="0">
                  <a:moveTo>
                    <a:pt x="624" y="0"/>
                  </a:moveTo>
                  <a:cubicBezTo>
                    <a:pt x="451" y="0"/>
                    <a:pt x="295" y="156"/>
                    <a:pt x="295" y="330"/>
                  </a:cubicBezTo>
                  <a:lnTo>
                    <a:pt x="295" y="1473"/>
                  </a:lnTo>
                  <a:cubicBezTo>
                    <a:pt x="295" y="1906"/>
                    <a:pt x="191" y="2340"/>
                    <a:pt x="0" y="2738"/>
                  </a:cubicBezTo>
                  <a:cubicBezTo>
                    <a:pt x="191" y="2790"/>
                    <a:pt x="382" y="2877"/>
                    <a:pt x="590" y="2998"/>
                  </a:cubicBezTo>
                  <a:cubicBezTo>
                    <a:pt x="728" y="2686"/>
                    <a:pt x="849" y="2392"/>
                    <a:pt x="884" y="2062"/>
                  </a:cubicBezTo>
                  <a:cubicBezTo>
                    <a:pt x="3293" y="2253"/>
                    <a:pt x="5199" y="4194"/>
                    <a:pt x="5355" y="6602"/>
                  </a:cubicBezTo>
                  <a:lnTo>
                    <a:pt x="3102" y="6602"/>
                  </a:lnTo>
                  <a:cubicBezTo>
                    <a:pt x="3119" y="6793"/>
                    <a:pt x="3137" y="7018"/>
                    <a:pt x="3137" y="7209"/>
                  </a:cubicBezTo>
                  <a:lnTo>
                    <a:pt x="3137" y="7261"/>
                  </a:lnTo>
                  <a:lnTo>
                    <a:pt x="5667" y="7261"/>
                  </a:lnTo>
                  <a:cubicBezTo>
                    <a:pt x="5840" y="7261"/>
                    <a:pt x="5996" y="7105"/>
                    <a:pt x="5996" y="6932"/>
                  </a:cubicBezTo>
                  <a:lnTo>
                    <a:pt x="5996" y="6897"/>
                  </a:lnTo>
                  <a:cubicBezTo>
                    <a:pt x="5996" y="4055"/>
                    <a:pt x="3795" y="1664"/>
                    <a:pt x="953" y="1439"/>
                  </a:cubicBezTo>
                  <a:lnTo>
                    <a:pt x="953" y="330"/>
                  </a:lnTo>
                  <a:cubicBezTo>
                    <a:pt x="953" y="156"/>
                    <a:pt x="797" y="0"/>
                    <a:pt x="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3"/>
            <p:cNvSpPr/>
            <p:nvPr/>
          </p:nvSpPr>
          <p:spPr>
            <a:xfrm>
              <a:off x="3874100" y="2148125"/>
              <a:ext cx="205775" cy="205775"/>
            </a:xfrm>
            <a:custGeom>
              <a:avLst/>
              <a:gdLst/>
              <a:ahLst/>
              <a:cxnLst/>
              <a:rect l="l" t="t" r="r" b="b"/>
              <a:pathLst>
                <a:path w="8231" h="8231" extrusionOk="0">
                  <a:moveTo>
                    <a:pt x="4124" y="676"/>
                  </a:moveTo>
                  <a:cubicBezTo>
                    <a:pt x="6048" y="676"/>
                    <a:pt x="7590" y="2201"/>
                    <a:pt x="7590" y="4142"/>
                  </a:cubicBezTo>
                  <a:cubicBezTo>
                    <a:pt x="7590" y="6048"/>
                    <a:pt x="6030" y="7607"/>
                    <a:pt x="4124" y="7607"/>
                  </a:cubicBezTo>
                  <a:cubicBezTo>
                    <a:pt x="2218" y="7607"/>
                    <a:pt x="659" y="6048"/>
                    <a:pt x="659" y="4142"/>
                  </a:cubicBezTo>
                  <a:cubicBezTo>
                    <a:pt x="659" y="2235"/>
                    <a:pt x="2218" y="676"/>
                    <a:pt x="4124" y="676"/>
                  </a:cubicBezTo>
                  <a:close/>
                  <a:moveTo>
                    <a:pt x="4124" y="0"/>
                  </a:moveTo>
                  <a:cubicBezTo>
                    <a:pt x="1854" y="0"/>
                    <a:pt x="0" y="1837"/>
                    <a:pt x="0" y="4107"/>
                  </a:cubicBezTo>
                  <a:cubicBezTo>
                    <a:pt x="0" y="6394"/>
                    <a:pt x="1854" y="8231"/>
                    <a:pt x="4124" y="8231"/>
                  </a:cubicBezTo>
                  <a:cubicBezTo>
                    <a:pt x="6394" y="8231"/>
                    <a:pt x="8231" y="6412"/>
                    <a:pt x="8231" y="4107"/>
                  </a:cubicBezTo>
                  <a:cubicBezTo>
                    <a:pt x="8231" y="1837"/>
                    <a:pt x="6394" y="0"/>
                    <a:pt x="4124" y="0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3"/>
            <p:cNvSpPr/>
            <p:nvPr/>
          </p:nvSpPr>
          <p:spPr>
            <a:xfrm>
              <a:off x="3878000" y="2242975"/>
              <a:ext cx="196675" cy="16075"/>
            </a:xfrm>
            <a:custGeom>
              <a:avLst/>
              <a:gdLst/>
              <a:ahLst/>
              <a:cxnLst/>
              <a:rect l="l" t="t" r="r" b="b"/>
              <a:pathLst>
                <a:path w="7867" h="643" extrusionOk="0">
                  <a:moveTo>
                    <a:pt x="329" y="1"/>
                  </a:moveTo>
                  <a:cubicBezTo>
                    <a:pt x="156" y="1"/>
                    <a:pt x="0" y="140"/>
                    <a:pt x="0" y="313"/>
                  </a:cubicBezTo>
                  <a:cubicBezTo>
                    <a:pt x="0" y="486"/>
                    <a:pt x="156" y="642"/>
                    <a:pt x="329" y="642"/>
                  </a:cubicBezTo>
                  <a:lnTo>
                    <a:pt x="7538" y="642"/>
                  </a:lnTo>
                  <a:cubicBezTo>
                    <a:pt x="7728" y="642"/>
                    <a:pt x="7867" y="486"/>
                    <a:pt x="7867" y="313"/>
                  </a:cubicBezTo>
                  <a:cubicBezTo>
                    <a:pt x="7867" y="140"/>
                    <a:pt x="7711" y="1"/>
                    <a:pt x="7538" y="1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3"/>
            <p:cNvSpPr/>
            <p:nvPr/>
          </p:nvSpPr>
          <p:spPr>
            <a:xfrm>
              <a:off x="3968950" y="2251650"/>
              <a:ext cx="16500" cy="102250"/>
            </a:xfrm>
            <a:custGeom>
              <a:avLst/>
              <a:gdLst/>
              <a:ahLst/>
              <a:cxnLst/>
              <a:rect l="l" t="t" r="r" b="b"/>
              <a:pathLst>
                <a:path w="660" h="4090" extrusionOk="0">
                  <a:moveTo>
                    <a:pt x="330" y="1"/>
                  </a:moveTo>
                  <a:cubicBezTo>
                    <a:pt x="157" y="1"/>
                    <a:pt x="1" y="139"/>
                    <a:pt x="1" y="312"/>
                  </a:cubicBezTo>
                  <a:lnTo>
                    <a:pt x="1" y="3761"/>
                  </a:lnTo>
                  <a:cubicBezTo>
                    <a:pt x="1" y="3934"/>
                    <a:pt x="157" y="4090"/>
                    <a:pt x="330" y="4090"/>
                  </a:cubicBezTo>
                  <a:cubicBezTo>
                    <a:pt x="521" y="4090"/>
                    <a:pt x="659" y="3951"/>
                    <a:pt x="659" y="3761"/>
                  </a:cubicBezTo>
                  <a:lnTo>
                    <a:pt x="659" y="312"/>
                  </a:lnTo>
                  <a:cubicBezTo>
                    <a:pt x="659" y="139"/>
                    <a:pt x="503" y="1"/>
                    <a:pt x="330" y="1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3"/>
            <p:cNvSpPr/>
            <p:nvPr/>
          </p:nvSpPr>
          <p:spPr>
            <a:xfrm>
              <a:off x="3875825" y="1981325"/>
              <a:ext cx="202750" cy="129125"/>
            </a:xfrm>
            <a:custGeom>
              <a:avLst/>
              <a:gdLst/>
              <a:ahLst/>
              <a:cxnLst/>
              <a:rect l="l" t="t" r="r" b="b"/>
              <a:pathLst>
                <a:path w="8110" h="5165" extrusionOk="0">
                  <a:moveTo>
                    <a:pt x="659" y="1"/>
                  </a:moveTo>
                  <a:cubicBezTo>
                    <a:pt x="399" y="35"/>
                    <a:pt x="174" y="70"/>
                    <a:pt x="0" y="87"/>
                  </a:cubicBezTo>
                  <a:cubicBezTo>
                    <a:pt x="260" y="2998"/>
                    <a:pt x="1976" y="5165"/>
                    <a:pt x="4055" y="5165"/>
                  </a:cubicBezTo>
                  <a:cubicBezTo>
                    <a:pt x="6048" y="5165"/>
                    <a:pt x="7642" y="3137"/>
                    <a:pt x="8110" y="87"/>
                  </a:cubicBezTo>
                  <a:cubicBezTo>
                    <a:pt x="7937" y="70"/>
                    <a:pt x="7694" y="18"/>
                    <a:pt x="7451" y="1"/>
                  </a:cubicBezTo>
                  <a:cubicBezTo>
                    <a:pt x="7070" y="2669"/>
                    <a:pt x="5684" y="4523"/>
                    <a:pt x="4055" y="4523"/>
                  </a:cubicBezTo>
                  <a:cubicBezTo>
                    <a:pt x="2340" y="4523"/>
                    <a:pt x="884" y="2548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3"/>
            <p:cNvSpPr/>
            <p:nvPr/>
          </p:nvSpPr>
          <p:spPr>
            <a:xfrm>
              <a:off x="3839000" y="1802200"/>
              <a:ext cx="276400" cy="166475"/>
            </a:xfrm>
            <a:custGeom>
              <a:avLst/>
              <a:gdLst/>
              <a:ahLst/>
              <a:cxnLst/>
              <a:rect l="l" t="t" r="r" b="b"/>
              <a:pathLst>
                <a:path w="11056" h="6659" extrusionOk="0">
                  <a:moveTo>
                    <a:pt x="5528" y="1551"/>
                  </a:moveTo>
                  <a:cubicBezTo>
                    <a:pt x="6412" y="1551"/>
                    <a:pt x="7122" y="1898"/>
                    <a:pt x="7122" y="2314"/>
                  </a:cubicBezTo>
                  <a:cubicBezTo>
                    <a:pt x="7122" y="2712"/>
                    <a:pt x="6412" y="3076"/>
                    <a:pt x="5528" y="3076"/>
                  </a:cubicBezTo>
                  <a:cubicBezTo>
                    <a:pt x="4644" y="3076"/>
                    <a:pt x="3917" y="2712"/>
                    <a:pt x="3917" y="2314"/>
                  </a:cubicBezTo>
                  <a:cubicBezTo>
                    <a:pt x="3917" y="1898"/>
                    <a:pt x="4644" y="1551"/>
                    <a:pt x="5528" y="1551"/>
                  </a:cubicBezTo>
                  <a:close/>
                  <a:moveTo>
                    <a:pt x="5528" y="0"/>
                  </a:moveTo>
                  <a:cubicBezTo>
                    <a:pt x="5247" y="0"/>
                    <a:pt x="4965" y="26"/>
                    <a:pt x="4679" y="78"/>
                  </a:cubicBezTo>
                  <a:cubicBezTo>
                    <a:pt x="3431" y="338"/>
                    <a:pt x="1213" y="1014"/>
                    <a:pt x="1283" y="2608"/>
                  </a:cubicBezTo>
                  <a:lnTo>
                    <a:pt x="1283" y="4740"/>
                  </a:lnTo>
                  <a:cubicBezTo>
                    <a:pt x="1283" y="4740"/>
                    <a:pt x="0" y="5987"/>
                    <a:pt x="624" y="6542"/>
                  </a:cubicBezTo>
                  <a:cubicBezTo>
                    <a:pt x="728" y="6620"/>
                    <a:pt x="852" y="6659"/>
                    <a:pt x="980" y="6659"/>
                  </a:cubicBezTo>
                  <a:cubicBezTo>
                    <a:pt x="1023" y="6659"/>
                    <a:pt x="1066" y="6655"/>
                    <a:pt x="1109" y="6646"/>
                  </a:cubicBezTo>
                  <a:cubicBezTo>
                    <a:pt x="1633" y="6561"/>
                    <a:pt x="3703" y="6247"/>
                    <a:pt x="5396" y="6247"/>
                  </a:cubicBezTo>
                  <a:cubicBezTo>
                    <a:pt x="5440" y="6247"/>
                    <a:pt x="5484" y="6247"/>
                    <a:pt x="5528" y="6247"/>
                  </a:cubicBezTo>
                  <a:cubicBezTo>
                    <a:pt x="7001" y="6299"/>
                    <a:pt x="8474" y="6421"/>
                    <a:pt x="9947" y="6646"/>
                  </a:cubicBezTo>
                  <a:cubicBezTo>
                    <a:pt x="9990" y="6655"/>
                    <a:pt x="10033" y="6659"/>
                    <a:pt x="10076" y="6659"/>
                  </a:cubicBezTo>
                  <a:cubicBezTo>
                    <a:pt x="10204" y="6659"/>
                    <a:pt x="10324" y="6620"/>
                    <a:pt x="10415" y="6542"/>
                  </a:cubicBezTo>
                  <a:cubicBezTo>
                    <a:pt x="11056" y="5987"/>
                    <a:pt x="9774" y="4740"/>
                    <a:pt x="9774" y="4740"/>
                  </a:cubicBezTo>
                  <a:lnTo>
                    <a:pt x="9774" y="2608"/>
                  </a:lnTo>
                  <a:cubicBezTo>
                    <a:pt x="9843" y="1014"/>
                    <a:pt x="7625" y="338"/>
                    <a:pt x="6377" y="78"/>
                  </a:cubicBezTo>
                  <a:cubicBezTo>
                    <a:pt x="6091" y="26"/>
                    <a:pt x="5810" y="0"/>
                    <a:pt x="5528" y="0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3"/>
            <p:cNvSpPr/>
            <p:nvPr/>
          </p:nvSpPr>
          <p:spPr>
            <a:xfrm>
              <a:off x="4276100" y="1880825"/>
              <a:ext cx="68900" cy="54175"/>
            </a:xfrm>
            <a:custGeom>
              <a:avLst/>
              <a:gdLst/>
              <a:ahLst/>
              <a:cxnLst/>
              <a:rect l="l" t="t" r="r" b="b"/>
              <a:pathLst>
                <a:path w="2756" h="2167" extrusionOk="0">
                  <a:moveTo>
                    <a:pt x="2756" y="1"/>
                  </a:moveTo>
                  <a:lnTo>
                    <a:pt x="1" y="468"/>
                  </a:lnTo>
                  <a:lnTo>
                    <a:pt x="1" y="2167"/>
                  </a:lnTo>
                  <a:lnTo>
                    <a:pt x="2756" y="1006"/>
                  </a:lnTo>
                  <a:lnTo>
                    <a:pt x="2756" y="1"/>
                  </a:lnTo>
                  <a:close/>
                </a:path>
              </a:pathLst>
            </a:custGeom>
            <a:solidFill>
              <a:srgbClr val="B9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63"/>
            <p:cNvSpPr/>
            <p:nvPr/>
          </p:nvSpPr>
          <p:spPr>
            <a:xfrm>
              <a:off x="4276100" y="1923275"/>
              <a:ext cx="68900" cy="76700"/>
            </a:xfrm>
            <a:custGeom>
              <a:avLst/>
              <a:gdLst/>
              <a:ahLst/>
              <a:cxnLst/>
              <a:rect l="l" t="t" r="r" b="b"/>
              <a:pathLst>
                <a:path w="2756" h="3068" extrusionOk="0">
                  <a:moveTo>
                    <a:pt x="2756" y="1"/>
                  </a:moveTo>
                  <a:lnTo>
                    <a:pt x="1" y="1196"/>
                  </a:lnTo>
                  <a:lnTo>
                    <a:pt x="1" y="2132"/>
                  </a:lnTo>
                  <a:lnTo>
                    <a:pt x="2756" y="3068"/>
                  </a:lnTo>
                  <a:lnTo>
                    <a:pt x="2756" y="1"/>
                  </a:lnTo>
                  <a:close/>
                </a:path>
              </a:pathLst>
            </a:custGeom>
            <a:solidFill>
              <a:srgbClr val="B9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63"/>
            <p:cNvSpPr/>
            <p:nvPr/>
          </p:nvSpPr>
          <p:spPr>
            <a:xfrm>
              <a:off x="4191625" y="1967025"/>
              <a:ext cx="153375" cy="72375"/>
            </a:xfrm>
            <a:custGeom>
              <a:avLst/>
              <a:gdLst/>
              <a:ahLst/>
              <a:cxnLst/>
              <a:rect l="l" t="t" r="r" b="b"/>
              <a:pathLst>
                <a:path w="6135" h="2895" extrusionOk="0">
                  <a:moveTo>
                    <a:pt x="2721" y="1"/>
                  </a:moveTo>
                  <a:lnTo>
                    <a:pt x="1" y="313"/>
                  </a:lnTo>
                  <a:lnTo>
                    <a:pt x="1" y="2895"/>
                  </a:lnTo>
                  <a:lnTo>
                    <a:pt x="2721" y="2895"/>
                  </a:lnTo>
                  <a:lnTo>
                    <a:pt x="2721" y="1"/>
                  </a:lnTo>
                  <a:close/>
                  <a:moveTo>
                    <a:pt x="3380" y="1075"/>
                  </a:moveTo>
                  <a:lnTo>
                    <a:pt x="3380" y="2895"/>
                  </a:lnTo>
                  <a:lnTo>
                    <a:pt x="6135" y="2895"/>
                  </a:lnTo>
                  <a:lnTo>
                    <a:pt x="6135" y="2028"/>
                  </a:lnTo>
                  <a:lnTo>
                    <a:pt x="3380" y="1075"/>
                  </a:lnTo>
                  <a:close/>
                </a:path>
              </a:pathLst>
            </a:custGeom>
            <a:solidFill>
              <a:srgbClr val="B9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3"/>
            <p:cNvSpPr/>
            <p:nvPr/>
          </p:nvSpPr>
          <p:spPr>
            <a:xfrm>
              <a:off x="4191625" y="1844875"/>
              <a:ext cx="153375" cy="45500"/>
            </a:xfrm>
            <a:custGeom>
              <a:avLst/>
              <a:gdLst/>
              <a:ahLst/>
              <a:cxnLst/>
              <a:rect l="l" t="t" r="r" b="b"/>
              <a:pathLst>
                <a:path w="6135" h="1820" extrusionOk="0">
                  <a:moveTo>
                    <a:pt x="1" y="0"/>
                  </a:moveTo>
                  <a:lnTo>
                    <a:pt x="1" y="1820"/>
                  </a:lnTo>
                  <a:lnTo>
                    <a:pt x="6135" y="797"/>
                  </a:lnTo>
                  <a:lnTo>
                    <a:pt x="6135" y="0"/>
                  </a:lnTo>
                  <a:close/>
                </a:path>
              </a:pathLst>
            </a:custGeom>
            <a:solidFill>
              <a:srgbClr val="B9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3"/>
            <p:cNvSpPr/>
            <p:nvPr/>
          </p:nvSpPr>
          <p:spPr>
            <a:xfrm>
              <a:off x="4191625" y="1895125"/>
              <a:ext cx="68050" cy="62825"/>
            </a:xfrm>
            <a:custGeom>
              <a:avLst/>
              <a:gdLst/>
              <a:ahLst/>
              <a:cxnLst/>
              <a:rect l="l" t="t" r="r" b="b"/>
              <a:pathLst>
                <a:path w="2722" h="2513" extrusionOk="0">
                  <a:moveTo>
                    <a:pt x="2721" y="0"/>
                  </a:moveTo>
                  <a:lnTo>
                    <a:pt x="1" y="451"/>
                  </a:lnTo>
                  <a:lnTo>
                    <a:pt x="1" y="2513"/>
                  </a:lnTo>
                  <a:lnTo>
                    <a:pt x="2721" y="2236"/>
                  </a:lnTo>
                  <a:lnTo>
                    <a:pt x="2721" y="0"/>
                  </a:lnTo>
                  <a:close/>
                </a:path>
              </a:pathLst>
            </a:custGeom>
            <a:solidFill>
              <a:srgbClr val="B9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6" name="Google Shape;1886;p63"/>
          <p:cNvSpPr txBox="1"/>
          <p:nvPr/>
        </p:nvSpPr>
        <p:spPr>
          <a:xfrm>
            <a:off x="6827600" y="4118175"/>
            <a:ext cx="8100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Driver Apps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1887" name="Google Shape;1887;p63"/>
          <p:cNvSpPr txBox="1"/>
          <p:nvPr/>
        </p:nvSpPr>
        <p:spPr>
          <a:xfrm>
            <a:off x="1410100" y="4041750"/>
            <a:ext cx="10704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Fleet Routing</a:t>
            </a:r>
            <a:br>
              <a:rPr lang="en" sz="800">
                <a:solidFill>
                  <a:schemeClr val="lt1"/>
                </a:solidFill>
              </a:rPr>
            </a:br>
            <a:r>
              <a:rPr lang="en" sz="800">
                <a:solidFill>
                  <a:schemeClr val="lt1"/>
                </a:solidFill>
              </a:rPr>
              <a:t>&amp; Scheduling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1888" name="Google Shape;1888;p63"/>
          <p:cNvSpPr txBox="1"/>
          <p:nvPr/>
        </p:nvSpPr>
        <p:spPr>
          <a:xfrm>
            <a:off x="5921213" y="1370100"/>
            <a:ext cx="8451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Mapping &amp; Visualization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1889" name="Google Shape;1889;p63"/>
          <p:cNvSpPr txBox="1"/>
          <p:nvPr/>
        </p:nvSpPr>
        <p:spPr>
          <a:xfrm>
            <a:off x="3310750" y="3942600"/>
            <a:ext cx="8100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Delivery Time Window</a:t>
            </a:r>
            <a:br>
              <a:rPr lang="en" sz="800">
                <a:solidFill>
                  <a:schemeClr val="lt1"/>
                </a:solidFill>
              </a:rPr>
            </a:br>
            <a:r>
              <a:rPr lang="en" sz="800">
                <a:solidFill>
                  <a:schemeClr val="lt1"/>
                </a:solidFill>
              </a:rPr>
              <a:t>Optimization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1890" name="Google Shape;1890;p63"/>
          <p:cNvSpPr txBox="1"/>
          <p:nvPr/>
        </p:nvSpPr>
        <p:spPr>
          <a:xfrm>
            <a:off x="4959262" y="4041750"/>
            <a:ext cx="9987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Trip Management &amp; ETA Alerting</a:t>
            </a:r>
            <a:endParaRPr sz="800">
              <a:solidFill>
                <a:schemeClr val="lt1"/>
              </a:solidFill>
            </a:endParaRPr>
          </a:p>
        </p:txBody>
      </p:sp>
      <p:grpSp>
        <p:nvGrpSpPr>
          <p:cNvPr id="1891" name="Google Shape;1891;p63"/>
          <p:cNvGrpSpPr/>
          <p:nvPr/>
        </p:nvGrpSpPr>
        <p:grpSpPr>
          <a:xfrm>
            <a:off x="5137069" y="3449364"/>
            <a:ext cx="643116" cy="635545"/>
            <a:chOff x="3273675" y="4463500"/>
            <a:chExt cx="647650" cy="640025"/>
          </a:xfrm>
        </p:grpSpPr>
        <p:sp>
          <p:nvSpPr>
            <p:cNvPr id="1892" name="Google Shape;1892;p63"/>
            <p:cNvSpPr/>
            <p:nvPr/>
          </p:nvSpPr>
          <p:spPr>
            <a:xfrm>
              <a:off x="3754100" y="4645600"/>
              <a:ext cx="116975" cy="124075"/>
            </a:xfrm>
            <a:custGeom>
              <a:avLst/>
              <a:gdLst/>
              <a:ahLst/>
              <a:cxnLst/>
              <a:rect l="l" t="t" r="r" b="b"/>
              <a:pathLst>
                <a:path w="4679" h="4963" extrusionOk="0">
                  <a:moveTo>
                    <a:pt x="352" y="0"/>
                  </a:moveTo>
                  <a:cubicBezTo>
                    <a:pt x="249" y="0"/>
                    <a:pt x="151" y="57"/>
                    <a:pt x="87" y="154"/>
                  </a:cubicBezTo>
                  <a:cubicBezTo>
                    <a:pt x="0" y="275"/>
                    <a:pt x="18" y="466"/>
                    <a:pt x="156" y="587"/>
                  </a:cubicBezTo>
                  <a:cubicBezTo>
                    <a:pt x="1334" y="1488"/>
                    <a:pt x="2339" y="2632"/>
                    <a:pt x="3067" y="3966"/>
                  </a:cubicBezTo>
                  <a:lnTo>
                    <a:pt x="2582" y="3741"/>
                  </a:lnTo>
                  <a:cubicBezTo>
                    <a:pt x="2537" y="3723"/>
                    <a:pt x="2491" y="3715"/>
                    <a:pt x="2447" y="3715"/>
                  </a:cubicBezTo>
                  <a:cubicBezTo>
                    <a:pt x="2318" y="3715"/>
                    <a:pt x="2200" y="3786"/>
                    <a:pt x="2149" y="3914"/>
                  </a:cubicBezTo>
                  <a:cubicBezTo>
                    <a:pt x="2062" y="4088"/>
                    <a:pt x="2149" y="4261"/>
                    <a:pt x="2322" y="4348"/>
                  </a:cubicBezTo>
                  <a:lnTo>
                    <a:pt x="3587" y="4937"/>
                  </a:lnTo>
                  <a:cubicBezTo>
                    <a:pt x="3630" y="4954"/>
                    <a:pt x="3674" y="4963"/>
                    <a:pt x="3715" y="4963"/>
                  </a:cubicBezTo>
                  <a:cubicBezTo>
                    <a:pt x="3756" y="4963"/>
                    <a:pt x="3795" y="4954"/>
                    <a:pt x="3830" y="4937"/>
                  </a:cubicBezTo>
                  <a:cubicBezTo>
                    <a:pt x="3916" y="4919"/>
                    <a:pt x="3986" y="4850"/>
                    <a:pt x="4003" y="4763"/>
                  </a:cubicBezTo>
                  <a:lnTo>
                    <a:pt x="4592" y="3464"/>
                  </a:lnTo>
                  <a:cubicBezTo>
                    <a:pt x="4679" y="3291"/>
                    <a:pt x="4592" y="3100"/>
                    <a:pt x="4436" y="3031"/>
                  </a:cubicBezTo>
                  <a:cubicBezTo>
                    <a:pt x="4391" y="3012"/>
                    <a:pt x="4345" y="3004"/>
                    <a:pt x="4301" y="3004"/>
                  </a:cubicBezTo>
                  <a:cubicBezTo>
                    <a:pt x="4178" y="3004"/>
                    <a:pt x="4067" y="3072"/>
                    <a:pt x="4003" y="3187"/>
                  </a:cubicBezTo>
                  <a:lnTo>
                    <a:pt x="3726" y="3810"/>
                  </a:lnTo>
                  <a:cubicBezTo>
                    <a:pt x="2946" y="2337"/>
                    <a:pt x="1854" y="1055"/>
                    <a:pt x="537" y="67"/>
                  </a:cubicBezTo>
                  <a:cubicBezTo>
                    <a:pt x="478" y="22"/>
                    <a:pt x="414" y="0"/>
                    <a:pt x="3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3"/>
            <p:cNvSpPr/>
            <p:nvPr/>
          </p:nvSpPr>
          <p:spPr>
            <a:xfrm>
              <a:off x="3521025" y="5041000"/>
              <a:ext cx="153825" cy="62525"/>
            </a:xfrm>
            <a:custGeom>
              <a:avLst/>
              <a:gdLst/>
              <a:ahLst/>
              <a:cxnLst/>
              <a:rect l="l" t="t" r="r" b="b"/>
              <a:pathLst>
                <a:path w="6153" h="2501" extrusionOk="0">
                  <a:moveTo>
                    <a:pt x="1626" y="0"/>
                  </a:moveTo>
                  <a:cubicBezTo>
                    <a:pt x="1576" y="0"/>
                    <a:pt x="1524" y="12"/>
                    <a:pt x="1474" y="37"/>
                  </a:cubicBezTo>
                  <a:lnTo>
                    <a:pt x="209" y="644"/>
                  </a:lnTo>
                  <a:cubicBezTo>
                    <a:pt x="139" y="679"/>
                    <a:pt x="70" y="748"/>
                    <a:pt x="35" y="817"/>
                  </a:cubicBezTo>
                  <a:cubicBezTo>
                    <a:pt x="1" y="904"/>
                    <a:pt x="1" y="991"/>
                    <a:pt x="35" y="1043"/>
                  </a:cubicBezTo>
                  <a:lnTo>
                    <a:pt x="607" y="2325"/>
                  </a:lnTo>
                  <a:cubicBezTo>
                    <a:pt x="670" y="2420"/>
                    <a:pt x="763" y="2500"/>
                    <a:pt x="884" y="2500"/>
                  </a:cubicBezTo>
                  <a:cubicBezTo>
                    <a:pt x="895" y="2500"/>
                    <a:pt x="907" y="2500"/>
                    <a:pt x="919" y="2498"/>
                  </a:cubicBezTo>
                  <a:cubicBezTo>
                    <a:pt x="954" y="2498"/>
                    <a:pt x="1006" y="2498"/>
                    <a:pt x="1040" y="2481"/>
                  </a:cubicBezTo>
                  <a:cubicBezTo>
                    <a:pt x="1214" y="2411"/>
                    <a:pt x="1283" y="2221"/>
                    <a:pt x="1214" y="2048"/>
                  </a:cubicBezTo>
                  <a:lnTo>
                    <a:pt x="919" y="1424"/>
                  </a:lnTo>
                  <a:lnTo>
                    <a:pt x="919" y="1424"/>
                  </a:lnTo>
                  <a:cubicBezTo>
                    <a:pt x="1774" y="1615"/>
                    <a:pt x="2639" y="1710"/>
                    <a:pt x="3503" y="1710"/>
                  </a:cubicBezTo>
                  <a:cubicBezTo>
                    <a:pt x="4285" y="1710"/>
                    <a:pt x="5067" y="1632"/>
                    <a:pt x="5840" y="1476"/>
                  </a:cubicBezTo>
                  <a:cubicBezTo>
                    <a:pt x="6031" y="1458"/>
                    <a:pt x="6152" y="1285"/>
                    <a:pt x="6117" y="1112"/>
                  </a:cubicBezTo>
                  <a:cubicBezTo>
                    <a:pt x="6069" y="951"/>
                    <a:pt x="5917" y="850"/>
                    <a:pt x="5757" y="850"/>
                  </a:cubicBezTo>
                  <a:cubicBezTo>
                    <a:pt x="5744" y="850"/>
                    <a:pt x="5731" y="851"/>
                    <a:pt x="5719" y="852"/>
                  </a:cubicBezTo>
                  <a:cubicBezTo>
                    <a:pt x="4992" y="1006"/>
                    <a:pt x="4258" y="1084"/>
                    <a:pt x="3522" y="1084"/>
                  </a:cubicBezTo>
                  <a:cubicBezTo>
                    <a:pt x="2767" y="1084"/>
                    <a:pt x="2012" y="1001"/>
                    <a:pt x="1266" y="835"/>
                  </a:cubicBezTo>
                  <a:lnTo>
                    <a:pt x="1768" y="627"/>
                  </a:lnTo>
                  <a:cubicBezTo>
                    <a:pt x="1941" y="557"/>
                    <a:pt x="1993" y="349"/>
                    <a:pt x="1907" y="193"/>
                  </a:cubicBezTo>
                  <a:cubicBezTo>
                    <a:pt x="1858" y="71"/>
                    <a:pt x="1748" y="0"/>
                    <a:pt x="1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3"/>
            <p:cNvSpPr/>
            <p:nvPr/>
          </p:nvSpPr>
          <p:spPr>
            <a:xfrm>
              <a:off x="3338225" y="4655825"/>
              <a:ext cx="88825" cy="134875"/>
            </a:xfrm>
            <a:custGeom>
              <a:avLst/>
              <a:gdLst/>
              <a:ahLst/>
              <a:cxnLst/>
              <a:rect l="l" t="t" r="r" b="b"/>
              <a:pathLst>
                <a:path w="3553" h="5395" extrusionOk="0">
                  <a:moveTo>
                    <a:pt x="1788" y="0"/>
                  </a:moveTo>
                  <a:cubicBezTo>
                    <a:pt x="1632" y="0"/>
                    <a:pt x="1490" y="143"/>
                    <a:pt x="1490" y="300"/>
                  </a:cubicBezTo>
                  <a:cubicBezTo>
                    <a:pt x="1473" y="473"/>
                    <a:pt x="1629" y="646"/>
                    <a:pt x="1785" y="646"/>
                  </a:cubicBezTo>
                  <a:lnTo>
                    <a:pt x="2478" y="698"/>
                  </a:lnTo>
                  <a:cubicBezTo>
                    <a:pt x="1386" y="1928"/>
                    <a:pt x="537" y="3384"/>
                    <a:pt x="35" y="4961"/>
                  </a:cubicBezTo>
                  <a:cubicBezTo>
                    <a:pt x="0" y="5134"/>
                    <a:pt x="87" y="5307"/>
                    <a:pt x="260" y="5377"/>
                  </a:cubicBezTo>
                  <a:cubicBezTo>
                    <a:pt x="277" y="5377"/>
                    <a:pt x="312" y="5394"/>
                    <a:pt x="347" y="5394"/>
                  </a:cubicBezTo>
                  <a:cubicBezTo>
                    <a:pt x="485" y="5394"/>
                    <a:pt x="607" y="5307"/>
                    <a:pt x="641" y="5169"/>
                  </a:cubicBezTo>
                  <a:cubicBezTo>
                    <a:pt x="1092" y="3748"/>
                    <a:pt x="1837" y="2396"/>
                    <a:pt x="2825" y="1270"/>
                  </a:cubicBezTo>
                  <a:lnTo>
                    <a:pt x="2825" y="1270"/>
                  </a:lnTo>
                  <a:lnTo>
                    <a:pt x="2790" y="1825"/>
                  </a:lnTo>
                  <a:cubicBezTo>
                    <a:pt x="2773" y="1998"/>
                    <a:pt x="2911" y="2136"/>
                    <a:pt x="3085" y="2171"/>
                  </a:cubicBezTo>
                  <a:lnTo>
                    <a:pt x="3119" y="2171"/>
                  </a:lnTo>
                  <a:cubicBezTo>
                    <a:pt x="3293" y="2171"/>
                    <a:pt x="3414" y="2032"/>
                    <a:pt x="3431" y="1859"/>
                  </a:cubicBezTo>
                  <a:lnTo>
                    <a:pt x="3552" y="456"/>
                  </a:lnTo>
                  <a:cubicBezTo>
                    <a:pt x="3552" y="282"/>
                    <a:pt x="3414" y="126"/>
                    <a:pt x="3241" y="109"/>
                  </a:cubicBezTo>
                  <a:lnTo>
                    <a:pt x="1837" y="5"/>
                  </a:lnTo>
                  <a:cubicBezTo>
                    <a:pt x="1820" y="2"/>
                    <a:pt x="1804" y="0"/>
                    <a:pt x="17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3"/>
            <p:cNvSpPr/>
            <p:nvPr/>
          </p:nvSpPr>
          <p:spPr>
            <a:xfrm>
              <a:off x="3541400" y="4662875"/>
              <a:ext cx="124350" cy="124350"/>
            </a:xfrm>
            <a:custGeom>
              <a:avLst/>
              <a:gdLst/>
              <a:ahLst/>
              <a:cxnLst/>
              <a:rect l="l" t="t" r="r" b="b"/>
              <a:pathLst>
                <a:path w="4974" h="4974" extrusionOk="0">
                  <a:moveTo>
                    <a:pt x="2478" y="555"/>
                  </a:moveTo>
                  <a:cubicBezTo>
                    <a:pt x="3431" y="555"/>
                    <a:pt x="4245" y="1248"/>
                    <a:pt x="4384" y="2201"/>
                  </a:cubicBezTo>
                  <a:lnTo>
                    <a:pt x="607" y="2201"/>
                  </a:lnTo>
                  <a:cubicBezTo>
                    <a:pt x="728" y="1248"/>
                    <a:pt x="1525" y="555"/>
                    <a:pt x="2478" y="555"/>
                  </a:cubicBezTo>
                  <a:close/>
                  <a:moveTo>
                    <a:pt x="2201" y="2773"/>
                  </a:moveTo>
                  <a:lnTo>
                    <a:pt x="2201" y="4402"/>
                  </a:lnTo>
                  <a:cubicBezTo>
                    <a:pt x="1352" y="4263"/>
                    <a:pt x="711" y="3622"/>
                    <a:pt x="572" y="2773"/>
                  </a:cubicBezTo>
                  <a:close/>
                  <a:moveTo>
                    <a:pt x="4367" y="2773"/>
                  </a:moveTo>
                  <a:cubicBezTo>
                    <a:pt x="4263" y="3622"/>
                    <a:pt x="3604" y="4263"/>
                    <a:pt x="2773" y="4402"/>
                  </a:cubicBezTo>
                  <a:lnTo>
                    <a:pt x="2773" y="2773"/>
                  </a:lnTo>
                  <a:close/>
                  <a:moveTo>
                    <a:pt x="2478" y="0"/>
                  </a:moveTo>
                  <a:cubicBezTo>
                    <a:pt x="1092" y="0"/>
                    <a:pt x="0" y="1127"/>
                    <a:pt x="0" y="2496"/>
                  </a:cubicBezTo>
                  <a:cubicBezTo>
                    <a:pt x="0" y="3882"/>
                    <a:pt x="1126" y="4974"/>
                    <a:pt x="2478" y="4974"/>
                  </a:cubicBezTo>
                  <a:cubicBezTo>
                    <a:pt x="3847" y="4974"/>
                    <a:pt x="4973" y="3847"/>
                    <a:pt x="4973" y="2496"/>
                  </a:cubicBezTo>
                  <a:cubicBezTo>
                    <a:pt x="4973" y="1127"/>
                    <a:pt x="3864" y="0"/>
                    <a:pt x="2478" y="0"/>
                  </a:cubicBezTo>
                  <a:close/>
                </a:path>
              </a:pathLst>
            </a:custGeom>
            <a:solidFill>
              <a:srgbClr val="B9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3"/>
            <p:cNvSpPr/>
            <p:nvPr/>
          </p:nvSpPr>
          <p:spPr>
            <a:xfrm>
              <a:off x="3490275" y="4567125"/>
              <a:ext cx="229175" cy="160750"/>
            </a:xfrm>
            <a:custGeom>
              <a:avLst/>
              <a:gdLst/>
              <a:ahLst/>
              <a:cxnLst/>
              <a:rect l="l" t="t" r="r" b="b"/>
              <a:pathLst>
                <a:path w="9167" h="6430" extrusionOk="0">
                  <a:moveTo>
                    <a:pt x="2617" y="1"/>
                  </a:moveTo>
                  <a:cubicBezTo>
                    <a:pt x="2409" y="18"/>
                    <a:pt x="2236" y="35"/>
                    <a:pt x="2097" y="53"/>
                  </a:cubicBezTo>
                  <a:cubicBezTo>
                    <a:pt x="2149" y="885"/>
                    <a:pt x="2444" y="1664"/>
                    <a:pt x="2963" y="2305"/>
                  </a:cubicBezTo>
                  <a:lnTo>
                    <a:pt x="2963" y="2375"/>
                  </a:lnTo>
                  <a:lnTo>
                    <a:pt x="2963" y="2877"/>
                  </a:lnTo>
                  <a:cubicBezTo>
                    <a:pt x="1300" y="3051"/>
                    <a:pt x="18" y="4454"/>
                    <a:pt x="0" y="6152"/>
                  </a:cubicBezTo>
                  <a:lnTo>
                    <a:pt x="0" y="6170"/>
                  </a:lnTo>
                  <a:cubicBezTo>
                    <a:pt x="0" y="6326"/>
                    <a:pt x="104" y="6430"/>
                    <a:pt x="260" y="6430"/>
                  </a:cubicBezTo>
                  <a:lnTo>
                    <a:pt x="1698" y="6430"/>
                  </a:lnTo>
                  <a:lnTo>
                    <a:pt x="1698" y="6326"/>
                  </a:lnTo>
                  <a:cubicBezTo>
                    <a:pt x="1698" y="6170"/>
                    <a:pt x="1716" y="6031"/>
                    <a:pt x="1733" y="5892"/>
                  </a:cubicBezTo>
                  <a:lnTo>
                    <a:pt x="538" y="5892"/>
                  </a:lnTo>
                  <a:cubicBezTo>
                    <a:pt x="676" y="4593"/>
                    <a:pt x="1698" y="3553"/>
                    <a:pt x="2998" y="3397"/>
                  </a:cubicBezTo>
                  <a:cubicBezTo>
                    <a:pt x="3015" y="3553"/>
                    <a:pt x="3050" y="3692"/>
                    <a:pt x="3119" y="3848"/>
                  </a:cubicBezTo>
                  <a:cubicBezTo>
                    <a:pt x="3275" y="3761"/>
                    <a:pt x="3449" y="3674"/>
                    <a:pt x="3622" y="3640"/>
                  </a:cubicBezTo>
                  <a:cubicBezTo>
                    <a:pt x="3553" y="3466"/>
                    <a:pt x="3518" y="3258"/>
                    <a:pt x="3518" y="3068"/>
                  </a:cubicBezTo>
                  <a:lnTo>
                    <a:pt x="3518" y="2773"/>
                  </a:lnTo>
                  <a:cubicBezTo>
                    <a:pt x="3813" y="2981"/>
                    <a:pt x="4176" y="3085"/>
                    <a:pt x="4575" y="3085"/>
                  </a:cubicBezTo>
                  <a:cubicBezTo>
                    <a:pt x="4956" y="3085"/>
                    <a:pt x="5337" y="2964"/>
                    <a:pt x="5632" y="2739"/>
                  </a:cubicBezTo>
                  <a:lnTo>
                    <a:pt x="5632" y="3033"/>
                  </a:lnTo>
                  <a:cubicBezTo>
                    <a:pt x="5632" y="3224"/>
                    <a:pt x="5597" y="3414"/>
                    <a:pt x="5528" y="3605"/>
                  </a:cubicBezTo>
                  <a:cubicBezTo>
                    <a:pt x="5701" y="3674"/>
                    <a:pt x="5857" y="3744"/>
                    <a:pt x="6031" y="3830"/>
                  </a:cubicBezTo>
                  <a:cubicBezTo>
                    <a:pt x="6083" y="3674"/>
                    <a:pt x="6134" y="3518"/>
                    <a:pt x="6152" y="3380"/>
                  </a:cubicBezTo>
                  <a:cubicBezTo>
                    <a:pt x="7451" y="3518"/>
                    <a:pt x="8474" y="4558"/>
                    <a:pt x="8595" y="5858"/>
                  </a:cubicBezTo>
                  <a:lnTo>
                    <a:pt x="7434" y="5858"/>
                  </a:lnTo>
                  <a:cubicBezTo>
                    <a:pt x="7451" y="6014"/>
                    <a:pt x="7469" y="6152"/>
                    <a:pt x="7469" y="6291"/>
                  </a:cubicBezTo>
                  <a:lnTo>
                    <a:pt x="7469" y="6412"/>
                  </a:lnTo>
                  <a:lnTo>
                    <a:pt x="8907" y="6412"/>
                  </a:lnTo>
                  <a:cubicBezTo>
                    <a:pt x="9063" y="6412"/>
                    <a:pt x="9167" y="6291"/>
                    <a:pt x="9167" y="6152"/>
                  </a:cubicBezTo>
                  <a:lnTo>
                    <a:pt x="9167" y="6118"/>
                  </a:lnTo>
                  <a:cubicBezTo>
                    <a:pt x="9063" y="4454"/>
                    <a:pt x="7781" y="3051"/>
                    <a:pt x="6117" y="2877"/>
                  </a:cubicBezTo>
                  <a:lnTo>
                    <a:pt x="6117" y="2375"/>
                  </a:lnTo>
                  <a:cubicBezTo>
                    <a:pt x="6117" y="2340"/>
                    <a:pt x="6117" y="2305"/>
                    <a:pt x="6083" y="2271"/>
                  </a:cubicBezTo>
                  <a:cubicBezTo>
                    <a:pt x="6568" y="1612"/>
                    <a:pt x="6862" y="867"/>
                    <a:pt x="6949" y="53"/>
                  </a:cubicBezTo>
                  <a:cubicBezTo>
                    <a:pt x="6845" y="35"/>
                    <a:pt x="6654" y="18"/>
                    <a:pt x="6429" y="1"/>
                  </a:cubicBezTo>
                  <a:cubicBezTo>
                    <a:pt x="6221" y="1508"/>
                    <a:pt x="5441" y="2565"/>
                    <a:pt x="4523" y="2565"/>
                  </a:cubicBezTo>
                  <a:cubicBezTo>
                    <a:pt x="3553" y="2565"/>
                    <a:pt x="2738" y="1439"/>
                    <a:pt x="2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3"/>
            <p:cNvSpPr/>
            <p:nvPr/>
          </p:nvSpPr>
          <p:spPr>
            <a:xfrm>
              <a:off x="3522750" y="4463500"/>
              <a:ext cx="161625" cy="96650"/>
            </a:xfrm>
            <a:custGeom>
              <a:avLst/>
              <a:gdLst/>
              <a:ahLst/>
              <a:cxnLst/>
              <a:rect l="l" t="t" r="r" b="b"/>
              <a:pathLst>
                <a:path w="6465" h="3866" extrusionOk="0">
                  <a:moveTo>
                    <a:pt x="3224" y="905"/>
                  </a:moveTo>
                  <a:cubicBezTo>
                    <a:pt x="3744" y="905"/>
                    <a:pt x="4160" y="1113"/>
                    <a:pt x="4160" y="1339"/>
                  </a:cubicBezTo>
                  <a:cubicBezTo>
                    <a:pt x="4160" y="1581"/>
                    <a:pt x="3744" y="1772"/>
                    <a:pt x="3224" y="1772"/>
                  </a:cubicBezTo>
                  <a:cubicBezTo>
                    <a:pt x="2704" y="1772"/>
                    <a:pt x="2306" y="1581"/>
                    <a:pt x="2306" y="1339"/>
                  </a:cubicBezTo>
                  <a:cubicBezTo>
                    <a:pt x="2306" y="1113"/>
                    <a:pt x="2704" y="905"/>
                    <a:pt x="3224" y="905"/>
                  </a:cubicBezTo>
                  <a:close/>
                  <a:moveTo>
                    <a:pt x="3217" y="0"/>
                  </a:moveTo>
                  <a:cubicBezTo>
                    <a:pt x="3055" y="0"/>
                    <a:pt x="2895" y="13"/>
                    <a:pt x="2739" y="39"/>
                  </a:cubicBezTo>
                  <a:cubicBezTo>
                    <a:pt x="1994" y="195"/>
                    <a:pt x="694" y="593"/>
                    <a:pt x="746" y="1512"/>
                  </a:cubicBezTo>
                  <a:lnTo>
                    <a:pt x="746" y="2760"/>
                  </a:lnTo>
                  <a:cubicBezTo>
                    <a:pt x="746" y="2760"/>
                    <a:pt x="1" y="3487"/>
                    <a:pt x="365" y="3799"/>
                  </a:cubicBezTo>
                  <a:cubicBezTo>
                    <a:pt x="427" y="3837"/>
                    <a:pt x="490" y="3865"/>
                    <a:pt x="565" y="3865"/>
                  </a:cubicBezTo>
                  <a:cubicBezTo>
                    <a:pt x="594" y="3865"/>
                    <a:pt x="626" y="3861"/>
                    <a:pt x="659" y="3851"/>
                  </a:cubicBezTo>
                  <a:cubicBezTo>
                    <a:pt x="1491" y="3695"/>
                    <a:pt x="2358" y="3643"/>
                    <a:pt x="3224" y="3609"/>
                  </a:cubicBezTo>
                  <a:cubicBezTo>
                    <a:pt x="4090" y="3643"/>
                    <a:pt x="4957" y="3730"/>
                    <a:pt x="5806" y="3851"/>
                  </a:cubicBezTo>
                  <a:cubicBezTo>
                    <a:pt x="5835" y="3861"/>
                    <a:pt x="5863" y="3865"/>
                    <a:pt x="5889" y="3865"/>
                  </a:cubicBezTo>
                  <a:cubicBezTo>
                    <a:pt x="5958" y="3865"/>
                    <a:pt x="6021" y="3837"/>
                    <a:pt x="6083" y="3799"/>
                  </a:cubicBezTo>
                  <a:cubicBezTo>
                    <a:pt x="6464" y="3487"/>
                    <a:pt x="5702" y="2760"/>
                    <a:pt x="5702" y="2760"/>
                  </a:cubicBezTo>
                  <a:lnTo>
                    <a:pt x="5702" y="1512"/>
                  </a:lnTo>
                  <a:cubicBezTo>
                    <a:pt x="5719" y="593"/>
                    <a:pt x="4437" y="195"/>
                    <a:pt x="3709" y="39"/>
                  </a:cubicBezTo>
                  <a:cubicBezTo>
                    <a:pt x="3545" y="13"/>
                    <a:pt x="3380" y="0"/>
                    <a:pt x="3217" y="0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3"/>
            <p:cNvSpPr/>
            <p:nvPr/>
          </p:nvSpPr>
          <p:spPr>
            <a:xfrm>
              <a:off x="3782250" y="4988200"/>
              <a:ext cx="15175" cy="34725"/>
            </a:xfrm>
            <a:custGeom>
              <a:avLst/>
              <a:gdLst/>
              <a:ahLst/>
              <a:cxnLst/>
              <a:rect l="l" t="t" r="r" b="b"/>
              <a:pathLst>
                <a:path w="607" h="1389" extrusionOk="0">
                  <a:moveTo>
                    <a:pt x="295" y="1"/>
                  </a:moveTo>
                  <a:cubicBezTo>
                    <a:pt x="122" y="1"/>
                    <a:pt x="1" y="139"/>
                    <a:pt x="1" y="313"/>
                  </a:cubicBezTo>
                  <a:lnTo>
                    <a:pt x="1" y="1110"/>
                  </a:lnTo>
                  <a:cubicBezTo>
                    <a:pt x="17" y="1272"/>
                    <a:pt x="139" y="1389"/>
                    <a:pt x="297" y="1389"/>
                  </a:cubicBezTo>
                  <a:cubicBezTo>
                    <a:pt x="308" y="1389"/>
                    <a:pt x="319" y="1388"/>
                    <a:pt x="330" y="1387"/>
                  </a:cubicBezTo>
                  <a:cubicBezTo>
                    <a:pt x="468" y="1370"/>
                    <a:pt x="607" y="1266"/>
                    <a:pt x="607" y="1110"/>
                  </a:cubicBezTo>
                  <a:lnTo>
                    <a:pt x="607" y="313"/>
                  </a:lnTo>
                  <a:cubicBezTo>
                    <a:pt x="607" y="139"/>
                    <a:pt x="468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3"/>
            <p:cNvSpPr/>
            <p:nvPr/>
          </p:nvSpPr>
          <p:spPr>
            <a:xfrm>
              <a:off x="3782250" y="5033250"/>
              <a:ext cx="15175" cy="34725"/>
            </a:xfrm>
            <a:custGeom>
              <a:avLst/>
              <a:gdLst/>
              <a:ahLst/>
              <a:cxnLst/>
              <a:rect l="l" t="t" r="r" b="b"/>
              <a:pathLst>
                <a:path w="607" h="1389" extrusionOk="0">
                  <a:moveTo>
                    <a:pt x="295" y="1"/>
                  </a:moveTo>
                  <a:cubicBezTo>
                    <a:pt x="122" y="1"/>
                    <a:pt x="1" y="122"/>
                    <a:pt x="1" y="296"/>
                  </a:cubicBezTo>
                  <a:lnTo>
                    <a:pt x="1" y="1110"/>
                  </a:lnTo>
                  <a:cubicBezTo>
                    <a:pt x="17" y="1272"/>
                    <a:pt x="139" y="1389"/>
                    <a:pt x="297" y="1389"/>
                  </a:cubicBezTo>
                  <a:cubicBezTo>
                    <a:pt x="308" y="1389"/>
                    <a:pt x="319" y="1388"/>
                    <a:pt x="330" y="1387"/>
                  </a:cubicBezTo>
                  <a:cubicBezTo>
                    <a:pt x="468" y="1370"/>
                    <a:pt x="607" y="1249"/>
                    <a:pt x="607" y="1110"/>
                  </a:cubicBezTo>
                  <a:lnTo>
                    <a:pt x="607" y="296"/>
                  </a:lnTo>
                  <a:cubicBezTo>
                    <a:pt x="607" y="122"/>
                    <a:pt x="468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3"/>
            <p:cNvSpPr/>
            <p:nvPr/>
          </p:nvSpPr>
          <p:spPr>
            <a:xfrm>
              <a:off x="3828600" y="4969150"/>
              <a:ext cx="15200" cy="34800"/>
            </a:xfrm>
            <a:custGeom>
              <a:avLst/>
              <a:gdLst/>
              <a:ahLst/>
              <a:cxnLst/>
              <a:rect l="l" t="t" r="r" b="b"/>
              <a:pathLst>
                <a:path w="608" h="1392" extrusionOk="0">
                  <a:moveTo>
                    <a:pt x="313" y="0"/>
                  </a:moveTo>
                  <a:cubicBezTo>
                    <a:pt x="139" y="0"/>
                    <a:pt x="1" y="139"/>
                    <a:pt x="1" y="312"/>
                  </a:cubicBezTo>
                  <a:lnTo>
                    <a:pt x="1" y="1109"/>
                  </a:lnTo>
                  <a:cubicBezTo>
                    <a:pt x="32" y="1265"/>
                    <a:pt x="132" y="1392"/>
                    <a:pt x="277" y="1392"/>
                  </a:cubicBezTo>
                  <a:cubicBezTo>
                    <a:pt x="294" y="1392"/>
                    <a:pt x="312" y="1390"/>
                    <a:pt x="330" y="1387"/>
                  </a:cubicBezTo>
                  <a:cubicBezTo>
                    <a:pt x="486" y="1369"/>
                    <a:pt x="607" y="1265"/>
                    <a:pt x="607" y="1109"/>
                  </a:cubicBezTo>
                  <a:lnTo>
                    <a:pt x="607" y="312"/>
                  </a:lnTo>
                  <a:cubicBezTo>
                    <a:pt x="607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3"/>
            <p:cNvSpPr/>
            <p:nvPr/>
          </p:nvSpPr>
          <p:spPr>
            <a:xfrm>
              <a:off x="3828600" y="5014200"/>
              <a:ext cx="15200" cy="34725"/>
            </a:xfrm>
            <a:custGeom>
              <a:avLst/>
              <a:gdLst/>
              <a:ahLst/>
              <a:cxnLst/>
              <a:rect l="l" t="t" r="r" b="b"/>
              <a:pathLst>
                <a:path w="608" h="1389" extrusionOk="0">
                  <a:moveTo>
                    <a:pt x="313" y="0"/>
                  </a:moveTo>
                  <a:cubicBezTo>
                    <a:pt x="139" y="0"/>
                    <a:pt x="1" y="139"/>
                    <a:pt x="1" y="312"/>
                  </a:cubicBezTo>
                  <a:lnTo>
                    <a:pt x="1" y="1109"/>
                  </a:lnTo>
                  <a:cubicBezTo>
                    <a:pt x="33" y="1272"/>
                    <a:pt x="141" y="1388"/>
                    <a:pt x="297" y="1388"/>
                  </a:cubicBezTo>
                  <a:cubicBezTo>
                    <a:pt x="308" y="1388"/>
                    <a:pt x="319" y="1388"/>
                    <a:pt x="330" y="1387"/>
                  </a:cubicBezTo>
                  <a:cubicBezTo>
                    <a:pt x="486" y="1369"/>
                    <a:pt x="607" y="1265"/>
                    <a:pt x="607" y="1109"/>
                  </a:cubicBezTo>
                  <a:lnTo>
                    <a:pt x="607" y="312"/>
                  </a:lnTo>
                  <a:cubicBezTo>
                    <a:pt x="607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3"/>
            <p:cNvSpPr/>
            <p:nvPr/>
          </p:nvSpPr>
          <p:spPr>
            <a:xfrm>
              <a:off x="3736325" y="4969150"/>
              <a:ext cx="15625" cy="34800"/>
            </a:xfrm>
            <a:custGeom>
              <a:avLst/>
              <a:gdLst/>
              <a:ahLst/>
              <a:cxnLst/>
              <a:rect l="l" t="t" r="r" b="b"/>
              <a:pathLst>
                <a:path w="625" h="1392" extrusionOk="0">
                  <a:moveTo>
                    <a:pt x="295" y="0"/>
                  </a:moveTo>
                  <a:cubicBezTo>
                    <a:pt x="122" y="0"/>
                    <a:pt x="1" y="139"/>
                    <a:pt x="1" y="312"/>
                  </a:cubicBezTo>
                  <a:lnTo>
                    <a:pt x="1" y="1109"/>
                  </a:lnTo>
                  <a:cubicBezTo>
                    <a:pt x="16" y="1265"/>
                    <a:pt x="115" y="1392"/>
                    <a:pt x="260" y="1392"/>
                  </a:cubicBezTo>
                  <a:cubicBezTo>
                    <a:pt x="277" y="1392"/>
                    <a:pt x="295" y="1390"/>
                    <a:pt x="313" y="1387"/>
                  </a:cubicBezTo>
                  <a:cubicBezTo>
                    <a:pt x="469" y="1369"/>
                    <a:pt x="607" y="1265"/>
                    <a:pt x="607" y="1109"/>
                  </a:cubicBezTo>
                  <a:lnTo>
                    <a:pt x="607" y="312"/>
                  </a:lnTo>
                  <a:cubicBezTo>
                    <a:pt x="625" y="139"/>
                    <a:pt x="469" y="0"/>
                    <a:pt x="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3"/>
            <p:cNvSpPr/>
            <p:nvPr/>
          </p:nvSpPr>
          <p:spPr>
            <a:xfrm>
              <a:off x="3736325" y="5014200"/>
              <a:ext cx="15625" cy="34725"/>
            </a:xfrm>
            <a:custGeom>
              <a:avLst/>
              <a:gdLst/>
              <a:ahLst/>
              <a:cxnLst/>
              <a:rect l="l" t="t" r="r" b="b"/>
              <a:pathLst>
                <a:path w="625" h="1389" extrusionOk="0">
                  <a:moveTo>
                    <a:pt x="295" y="0"/>
                  </a:moveTo>
                  <a:cubicBezTo>
                    <a:pt x="122" y="0"/>
                    <a:pt x="1" y="139"/>
                    <a:pt x="1" y="312"/>
                  </a:cubicBezTo>
                  <a:lnTo>
                    <a:pt x="1" y="1109"/>
                  </a:lnTo>
                  <a:cubicBezTo>
                    <a:pt x="17" y="1272"/>
                    <a:pt x="124" y="1388"/>
                    <a:pt x="280" y="1388"/>
                  </a:cubicBezTo>
                  <a:cubicBezTo>
                    <a:pt x="291" y="1388"/>
                    <a:pt x="302" y="1388"/>
                    <a:pt x="313" y="1387"/>
                  </a:cubicBezTo>
                  <a:cubicBezTo>
                    <a:pt x="469" y="1369"/>
                    <a:pt x="607" y="1265"/>
                    <a:pt x="607" y="1109"/>
                  </a:cubicBezTo>
                  <a:lnTo>
                    <a:pt x="607" y="312"/>
                  </a:lnTo>
                  <a:cubicBezTo>
                    <a:pt x="625" y="139"/>
                    <a:pt x="469" y="0"/>
                    <a:pt x="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63"/>
            <p:cNvSpPr/>
            <p:nvPr/>
          </p:nvSpPr>
          <p:spPr>
            <a:xfrm>
              <a:off x="3653600" y="4824050"/>
              <a:ext cx="267725" cy="150750"/>
            </a:xfrm>
            <a:custGeom>
              <a:avLst/>
              <a:gdLst/>
              <a:ahLst/>
              <a:cxnLst/>
              <a:rect l="l" t="t" r="r" b="b"/>
              <a:pathLst>
                <a:path w="10709" h="6030" extrusionOk="0">
                  <a:moveTo>
                    <a:pt x="5352" y="1"/>
                  </a:moveTo>
                  <a:cubicBezTo>
                    <a:pt x="5204" y="1"/>
                    <a:pt x="5054" y="12"/>
                    <a:pt x="4904" y="34"/>
                  </a:cubicBezTo>
                  <a:cubicBezTo>
                    <a:pt x="3604" y="225"/>
                    <a:pt x="2599" y="1247"/>
                    <a:pt x="2391" y="2547"/>
                  </a:cubicBezTo>
                  <a:lnTo>
                    <a:pt x="2374" y="2512"/>
                  </a:lnTo>
                  <a:cubicBezTo>
                    <a:pt x="2201" y="2460"/>
                    <a:pt x="1993" y="2425"/>
                    <a:pt x="1802" y="2425"/>
                  </a:cubicBezTo>
                  <a:cubicBezTo>
                    <a:pt x="814" y="2425"/>
                    <a:pt x="0" y="3240"/>
                    <a:pt x="0" y="4227"/>
                  </a:cubicBezTo>
                  <a:cubicBezTo>
                    <a:pt x="0" y="5233"/>
                    <a:pt x="814" y="6030"/>
                    <a:pt x="1802" y="6030"/>
                  </a:cubicBezTo>
                  <a:lnTo>
                    <a:pt x="8907" y="6030"/>
                  </a:lnTo>
                  <a:cubicBezTo>
                    <a:pt x="9912" y="6030"/>
                    <a:pt x="10709" y="5215"/>
                    <a:pt x="10709" y="4227"/>
                  </a:cubicBezTo>
                  <a:cubicBezTo>
                    <a:pt x="10709" y="3240"/>
                    <a:pt x="9912" y="2425"/>
                    <a:pt x="8907" y="2425"/>
                  </a:cubicBezTo>
                  <a:cubicBezTo>
                    <a:pt x="8716" y="2425"/>
                    <a:pt x="8525" y="2460"/>
                    <a:pt x="8352" y="2512"/>
                  </a:cubicBezTo>
                  <a:lnTo>
                    <a:pt x="8335" y="2547"/>
                  </a:lnTo>
                  <a:cubicBezTo>
                    <a:pt x="8099" y="1052"/>
                    <a:pt x="6807" y="1"/>
                    <a:pt x="5352" y="1"/>
                  </a:cubicBezTo>
                  <a:close/>
                </a:path>
              </a:pathLst>
            </a:custGeom>
            <a:solidFill>
              <a:srgbClr val="B9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3"/>
            <p:cNvSpPr/>
            <p:nvPr/>
          </p:nvSpPr>
          <p:spPr>
            <a:xfrm>
              <a:off x="3273675" y="4842650"/>
              <a:ext cx="259075" cy="165500"/>
            </a:xfrm>
            <a:custGeom>
              <a:avLst/>
              <a:gdLst/>
              <a:ahLst/>
              <a:cxnLst/>
              <a:rect l="l" t="t" r="r" b="b"/>
              <a:pathLst>
                <a:path w="10363" h="6620" extrusionOk="0">
                  <a:moveTo>
                    <a:pt x="2080" y="295"/>
                  </a:moveTo>
                  <a:cubicBezTo>
                    <a:pt x="1941" y="468"/>
                    <a:pt x="1820" y="676"/>
                    <a:pt x="1733" y="867"/>
                  </a:cubicBezTo>
                  <a:lnTo>
                    <a:pt x="2080" y="867"/>
                  </a:lnTo>
                  <a:lnTo>
                    <a:pt x="2080" y="295"/>
                  </a:lnTo>
                  <a:close/>
                  <a:moveTo>
                    <a:pt x="4246" y="1543"/>
                  </a:moveTo>
                  <a:cubicBezTo>
                    <a:pt x="4419" y="1543"/>
                    <a:pt x="4575" y="1681"/>
                    <a:pt x="4575" y="1855"/>
                  </a:cubicBezTo>
                  <a:cubicBezTo>
                    <a:pt x="4575" y="2063"/>
                    <a:pt x="4419" y="2184"/>
                    <a:pt x="4246" y="2184"/>
                  </a:cubicBezTo>
                  <a:cubicBezTo>
                    <a:pt x="4072" y="2184"/>
                    <a:pt x="3916" y="2028"/>
                    <a:pt x="3916" y="1855"/>
                  </a:cubicBezTo>
                  <a:cubicBezTo>
                    <a:pt x="3916" y="1681"/>
                    <a:pt x="4072" y="1543"/>
                    <a:pt x="4246" y="1543"/>
                  </a:cubicBezTo>
                  <a:close/>
                  <a:moveTo>
                    <a:pt x="8144" y="1733"/>
                  </a:moveTo>
                  <a:cubicBezTo>
                    <a:pt x="7971" y="1733"/>
                    <a:pt x="7867" y="1837"/>
                    <a:pt x="7867" y="2340"/>
                  </a:cubicBezTo>
                  <a:cubicBezTo>
                    <a:pt x="7867" y="2825"/>
                    <a:pt x="7989" y="2964"/>
                    <a:pt x="8144" y="2964"/>
                  </a:cubicBezTo>
                  <a:cubicBezTo>
                    <a:pt x="8335" y="2964"/>
                    <a:pt x="8422" y="2860"/>
                    <a:pt x="8422" y="2340"/>
                  </a:cubicBezTo>
                  <a:cubicBezTo>
                    <a:pt x="8404" y="1855"/>
                    <a:pt x="8318" y="1733"/>
                    <a:pt x="8144" y="1733"/>
                  </a:cubicBezTo>
                  <a:close/>
                  <a:moveTo>
                    <a:pt x="4246" y="2582"/>
                  </a:moveTo>
                  <a:cubicBezTo>
                    <a:pt x="4419" y="2582"/>
                    <a:pt x="4575" y="2721"/>
                    <a:pt x="4575" y="2894"/>
                  </a:cubicBezTo>
                  <a:cubicBezTo>
                    <a:pt x="4575" y="3068"/>
                    <a:pt x="4419" y="3224"/>
                    <a:pt x="4246" y="3224"/>
                  </a:cubicBezTo>
                  <a:cubicBezTo>
                    <a:pt x="4072" y="3224"/>
                    <a:pt x="3916" y="3068"/>
                    <a:pt x="3916" y="2894"/>
                  </a:cubicBezTo>
                  <a:cubicBezTo>
                    <a:pt x="3916" y="2721"/>
                    <a:pt x="4072" y="2582"/>
                    <a:pt x="4246" y="2582"/>
                  </a:cubicBezTo>
                  <a:close/>
                  <a:moveTo>
                    <a:pt x="6412" y="1300"/>
                  </a:moveTo>
                  <a:cubicBezTo>
                    <a:pt x="6568" y="1300"/>
                    <a:pt x="6689" y="1404"/>
                    <a:pt x="6689" y="1560"/>
                  </a:cubicBezTo>
                  <a:lnTo>
                    <a:pt x="6706" y="1560"/>
                  </a:lnTo>
                  <a:lnTo>
                    <a:pt x="6706" y="3414"/>
                  </a:lnTo>
                  <a:lnTo>
                    <a:pt x="6394" y="3414"/>
                  </a:lnTo>
                  <a:cubicBezTo>
                    <a:pt x="6221" y="3397"/>
                    <a:pt x="6082" y="3258"/>
                    <a:pt x="6100" y="3085"/>
                  </a:cubicBezTo>
                  <a:lnTo>
                    <a:pt x="6100" y="1872"/>
                  </a:lnTo>
                  <a:lnTo>
                    <a:pt x="5909" y="1941"/>
                  </a:lnTo>
                  <a:cubicBezTo>
                    <a:pt x="5875" y="1959"/>
                    <a:pt x="5823" y="1959"/>
                    <a:pt x="5788" y="1959"/>
                  </a:cubicBezTo>
                  <a:cubicBezTo>
                    <a:pt x="5667" y="1959"/>
                    <a:pt x="5563" y="1907"/>
                    <a:pt x="5545" y="1785"/>
                  </a:cubicBezTo>
                  <a:lnTo>
                    <a:pt x="5493" y="1595"/>
                  </a:lnTo>
                  <a:lnTo>
                    <a:pt x="6065" y="1352"/>
                  </a:lnTo>
                  <a:cubicBezTo>
                    <a:pt x="6169" y="1317"/>
                    <a:pt x="6308" y="1300"/>
                    <a:pt x="6412" y="1300"/>
                  </a:cubicBezTo>
                  <a:close/>
                  <a:moveTo>
                    <a:pt x="8162" y="1248"/>
                  </a:moveTo>
                  <a:cubicBezTo>
                    <a:pt x="8647" y="1248"/>
                    <a:pt x="9011" y="1543"/>
                    <a:pt x="9011" y="2322"/>
                  </a:cubicBezTo>
                  <a:cubicBezTo>
                    <a:pt x="8994" y="3033"/>
                    <a:pt x="8768" y="3466"/>
                    <a:pt x="8127" y="3483"/>
                  </a:cubicBezTo>
                  <a:cubicBezTo>
                    <a:pt x="7694" y="3483"/>
                    <a:pt x="7278" y="3120"/>
                    <a:pt x="7278" y="2409"/>
                  </a:cubicBezTo>
                  <a:cubicBezTo>
                    <a:pt x="7278" y="1595"/>
                    <a:pt x="7625" y="1248"/>
                    <a:pt x="8162" y="1248"/>
                  </a:cubicBezTo>
                  <a:close/>
                  <a:moveTo>
                    <a:pt x="312" y="1"/>
                  </a:moveTo>
                  <a:cubicBezTo>
                    <a:pt x="139" y="1"/>
                    <a:pt x="0" y="156"/>
                    <a:pt x="0" y="295"/>
                  </a:cubicBezTo>
                  <a:lnTo>
                    <a:pt x="0" y="4454"/>
                  </a:lnTo>
                  <a:cubicBezTo>
                    <a:pt x="0" y="4627"/>
                    <a:pt x="156" y="4766"/>
                    <a:pt x="312" y="4766"/>
                  </a:cubicBezTo>
                  <a:lnTo>
                    <a:pt x="1369" y="4766"/>
                  </a:lnTo>
                  <a:cubicBezTo>
                    <a:pt x="1352" y="4714"/>
                    <a:pt x="1352" y="4679"/>
                    <a:pt x="1352" y="4627"/>
                  </a:cubicBezTo>
                  <a:lnTo>
                    <a:pt x="1352" y="4419"/>
                  </a:lnTo>
                  <a:cubicBezTo>
                    <a:pt x="1507" y="4528"/>
                    <a:pt x="1691" y="4595"/>
                    <a:pt x="1890" y="4595"/>
                  </a:cubicBezTo>
                  <a:cubicBezTo>
                    <a:pt x="1913" y="4595"/>
                    <a:pt x="1935" y="4594"/>
                    <a:pt x="1958" y="4592"/>
                  </a:cubicBezTo>
                  <a:cubicBezTo>
                    <a:pt x="2236" y="4592"/>
                    <a:pt x="2340" y="4454"/>
                    <a:pt x="2340" y="4333"/>
                  </a:cubicBezTo>
                  <a:cubicBezTo>
                    <a:pt x="2340" y="4194"/>
                    <a:pt x="2253" y="4107"/>
                    <a:pt x="1906" y="4107"/>
                  </a:cubicBezTo>
                  <a:cubicBezTo>
                    <a:pt x="1716" y="4107"/>
                    <a:pt x="1542" y="4142"/>
                    <a:pt x="1369" y="4159"/>
                  </a:cubicBezTo>
                  <a:lnTo>
                    <a:pt x="1369" y="3293"/>
                  </a:lnTo>
                  <a:cubicBezTo>
                    <a:pt x="1369" y="3050"/>
                    <a:pt x="1560" y="2877"/>
                    <a:pt x="1785" y="2877"/>
                  </a:cubicBezTo>
                  <a:lnTo>
                    <a:pt x="2842" y="2877"/>
                  </a:lnTo>
                  <a:lnTo>
                    <a:pt x="2842" y="3050"/>
                  </a:lnTo>
                  <a:cubicBezTo>
                    <a:pt x="2842" y="3241"/>
                    <a:pt x="2738" y="3362"/>
                    <a:pt x="2496" y="3362"/>
                  </a:cubicBezTo>
                  <a:lnTo>
                    <a:pt x="1924" y="3362"/>
                  </a:lnTo>
                  <a:lnTo>
                    <a:pt x="1924" y="3674"/>
                  </a:lnTo>
                  <a:lnTo>
                    <a:pt x="2132" y="3674"/>
                  </a:lnTo>
                  <a:cubicBezTo>
                    <a:pt x="2565" y="3674"/>
                    <a:pt x="2929" y="3899"/>
                    <a:pt x="2929" y="4315"/>
                  </a:cubicBezTo>
                  <a:cubicBezTo>
                    <a:pt x="2929" y="4454"/>
                    <a:pt x="2877" y="4610"/>
                    <a:pt x="2790" y="4748"/>
                  </a:cubicBezTo>
                  <a:lnTo>
                    <a:pt x="6290" y="4748"/>
                  </a:lnTo>
                  <a:lnTo>
                    <a:pt x="7885" y="6568"/>
                  </a:lnTo>
                  <a:cubicBezTo>
                    <a:pt x="7937" y="6603"/>
                    <a:pt x="7971" y="6620"/>
                    <a:pt x="8041" y="6620"/>
                  </a:cubicBezTo>
                  <a:cubicBezTo>
                    <a:pt x="8127" y="6620"/>
                    <a:pt x="8214" y="6533"/>
                    <a:pt x="8214" y="6429"/>
                  </a:cubicBezTo>
                  <a:lnTo>
                    <a:pt x="8214" y="4748"/>
                  </a:lnTo>
                  <a:lnTo>
                    <a:pt x="10068" y="4748"/>
                  </a:lnTo>
                  <a:cubicBezTo>
                    <a:pt x="10224" y="4748"/>
                    <a:pt x="10362" y="4592"/>
                    <a:pt x="10362" y="4437"/>
                  </a:cubicBezTo>
                  <a:lnTo>
                    <a:pt x="10362" y="278"/>
                  </a:lnTo>
                  <a:cubicBezTo>
                    <a:pt x="10362" y="125"/>
                    <a:pt x="10254" y="12"/>
                    <a:pt x="10109" y="12"/>
                  </a:cubicBezTo>
                  <a:cubicBezTo>
                    <a:pt x="10090" y="12"/>
                    <a:pt x="10071" y="14"/>
                    <a:pt x="10051" y="18"/>
                  </a:cubicBezTo>
                  <a:lnTo>
                    <a:pt x="2651" y="18"/>
                  </a:lnTo>
                  <a:lnTo>
                    <a:pt x="2651" y="35"/>
                  </a:lnTo>
                  <a:lnTo>
                    <a:pt x="2651" y="902"/>
                  </a:lnTo>
                  <a:lnTo>
                    <a:pt x="2963" y="902"/>
                  </a:lnTo>
                  <a:lnTo>
                    <a:pt x="2963" y="1127"/>
                  </a:lnTo>
                  <a:lnTo>
                    <a:pt x="2963" y="1144"/>
                  </a:lnTo>
                  <a:cubicBezTo>
                    <a:pt x="2963" y="1283"/>
                    <a:pt x="2859" y="1369"/>
                    <a:pt x="2738" y="1369"/>
                  </a:cubicBezTo>
                  <a:lnTo>
                    <a:pt x="2651" y="1369"/>
                  </a:lnTo>
                  <a:lnTo>
                    <a:pt x="2651" y="1837"/>
                  </a:lnTo>
                  <a:lnTo>
                    <a:pt x="2357" y="1837"/>
                  </a:lnTo>
                  <a:cubicBezTo>
                    <a:pt x="2166" y="1837"/>
                    <a:pt x="2062" y="1768"/>
                    <a:pt x="2062" y="1560"/>
                  </a:cubicBezTo>
                  <a:lnTo>
                    <a:pt x="2062" y="1369"/>
                  </a:lnTo>
                  <a:lnTo>
                    <a:pt x="1490" y="1369"/>
                  </a:lnTo>
                  <a:cubicBezTo>
                    <a:pt x="1352" y="1369"/>
                    <a:pt x="1179" y="1283"/>
                    <a:pt x="1179" y="1127"/>
                  </a:cubicBezTo>
                  <a:cubicBezTo>
                    <a:pt x="1179" y="1023"/>
                    <a:pt x="1196" y="902"/>
                    <a:pt x="1265" y="798"/>
                  </a:cubicBezTo>
                  <a:cubicBezTo>
                    <a:pt x="1438" y="520"/>
                    <a:pt x="1612" y="243"/>
                    <a:pt x="1820" y="1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6" name="Google Shape;1906;p63"/>
          <p:cNvGrpSpPr/>
          <p:nvPr/>
        </p:nvGrpSpPr>
        <p:grpSpPr>
          <a:xfrm>
            <a:off x="7553706" y="1984241"/>
            <a:ext cx="526116" cy="459014"/>
            <a:chOff x="2133475" y="608500"/>
            <a:chExt cx="529825" cy="462250"/>
          </a:xfrm>
        </p:grpSpPr>
        <p:sp>
          <p:nvSpPr>
            <p:cNvPr id="1907" name="Google Shape;1907;p63"/>
            <p:cNvSpPr/>
            <p:nvPr/>
          </p:nvSpPr>
          <p:spPr>
            <a:xfrm>
              <a:off x="2411600" y="695150"/>
              <a:ext cx="229175" cy="179800"/>
            </a:xfrm>
            <a:custGeom>
              <a:avLst/>
              <a:gdLst/>
              <a:ahLst/>
              <a:cxnLst/>
              <a:rect l="l" t="t" r="r" b="b"/>
              <a:pathLst>
                <a:path w="9167" h="7192" extrusionOk="0">
                  <a:moveTo>
                    <a:pt x="329" y="0"/>
                  </a:moveTo>
                  <a:cubicBezTo>
                    <a:pt x="156" y="0"/>
                    <a:pt x="0" y="156"/>
                    <a:pt x="0" y="329"/>
                  </a:cubicBezTo>
                  <a:lnTo>
                    <a:pt x="0" y="6498"/>
                  </a:lnTo>
                  <a:cubicBezTo>
                    <a:pt x="0" y="6862"/>
                    <a:pt x="312" y="7191"/>
                    <a:pt x="693" y="7191"/>
                  </a:cubicBezTo>
                  <a:lnTo>
                    <a:pt x="8838" y="7191"/>
                  </a:lnTo>
                  <a:cubicBezTo>
                    <a:pt x="9028" y="7191"/>
                    <a:pt x="9167" y="7070"/>
                    <a:pt x="9167" y="6862"/>
                  </a:cubicBezTo>
                  <a:cubicBezTo>
                    <a:pt x="9167" y="6689"/>
                    <a:pt x="9011" y="6550"/>
                    <a:pt x="8838" y="6550"/>
                  </a:cubicBezTo>
                  <a:lnTo>
                    <a:pt x="693" y="6550"/>
                  </a:lnTo>
                  <a:cubicBezTo>
                    <a:pt x="676" y="6550"/>
                    <a:pt x="659" y="6516"/>
                    <a:pt x="659" y="6498"/>
                  </a:cubicBezTo>
                  <a:lnTo>
                    <a:pt x="659" y="329"/>
                  </a:lnTo>
                  <a:cubicBezTo>
                    <a:pt x="659" y="156"/>
                    <a:pt x="503" y="0"/>
                    <a:pt x="329" y="0"/>
                  </a:cubicBezTo>
                  <a:close/>
                </a:path>
              </a:pathLst>
            </a:custGeom>
            <a:solidFill>
              <a:srgbClr val="B9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3"/>
            <p:cNvSpPr/>
            <p:nvPr/>
          </p:nvSpPr>
          <p:spPr>
            <a:xfrm>
              <a:off x="2460975" y="785250"/>
              <a:ext cx="16050" cy="45500"/>
            </a:xfrm>
            <a:custGeom>
              <a:avLst/>
              <a:gdLst/>
              <a:ahLst/>
              <a:cxnLst/>
              <a:rect l="l" t="t" r="r" b="b"/>
              <a:pathLst>
                <a:path w="642" h="1820" extrusionOk="0">
                  <a:moveTo>
                    <a:pt x="330" y="1"/>
                  </a:moveTo>
                  <a:cubicBezTo>
                    <a:pt x="122" y="1"/>
                    <a:pt x="1" y="139"/>
                    <a:pt x="1" y="312"/>
                  </a:cubicBezTo>
                  <a:lnTo>
                    <a:pt x="1" y="1491"/>
                  </a:lnTo>
                  <a:cubicBezTo>
                    <a:pt x="1" y="1664"/>
                    <a:pt x="139" y="1820"/>
                    <a:pt x="330" y="1820"/>
                  </a:cubicBezTo>
                  <a:cubicBezTo>
                    <a:pt x="503" y="1820"/>
                    <a:pt x="642" y="1664"/>
                    <a:pt x="642" y="1491"/>
                  </a:cubicBezTo>
                  <a:lnTo>
                    <a:pt x="642" y="312"/>
                  </a:lnTo>
                  <a:cubicBezTo>
                    <a:pt x="642" y="139"/>
                    <a:pt x="503" y="1"/>
                    <a:pt x="330" y="1"/>
                  </a:cubicBezTo>
                  <a:close/>
                </a:path>
              </a:pathLst>
            </a:custGeom>
            <a:solidFill>
              <a:srgbClr val="B9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3"/>
            <p:cNvSpPr/>
            <p:nvPr/>
          </p:nvSpPr>
          <p:spPr>
            <a:xfrm>
              <a:off x="2517725" y="724600"/>
              <a:ext cx="16500" cy="106600"/>
            </a:xfrm>
            <a:custGeom>
              <a:avLst/>
              <a:gdLst/>
              <a:ahLst/>
              <a:cxnLst/>
              <a:rect l="l" t="t" r="r" b="b"/>
              <a:pathLst>
                <a:path w="660" h="4264" extrusionOk="0">
                  <a:moveTo>
                    <a:pt x="330" y="1"/>
                  </a:moveTo>
                  <a:cubicBezTo>
                    <a:pt x="157" y="1"/>
                    <a:pt x="1" y="139"/>
                    <a:pt x="1" y="312"/>
                  </a:cubicBezTo>
                  <a:lnTo>
                    <a:pt x="1" y="3934"/>
                  </a:lnTo>
                  <a:cubicBezTo>
                    <a:pt x="1" y="4107"/>
                    <a:pt x="157" y="4263"/>
                    <a:pt x="330" y="4263"/>
                  </a:cubicBezTo>
                  <a:cubicBezTo>
                    <a:pt x="503" y="4263"/>
                    <a:pt x="659" y="4107"/>
                    <a:pt x="659" y="3934"/>
                  </a:cubicBezTo>
                  <a:lnTo>
                    <a:pt x="659" y="312"/>
                  </a:lnTo>
                  <a:cubicBezTo>
                    <a:pt x="659" y="139"/>
                    <a:pt x="503" y="1"/>
                    <a:pt x="330" y="1"/>
                  </a:cubicBezTo>
                  <a:close/>
                </a:path>
              </a:pathLst>
            </a:custGeom>
            <a:solidFill>
              <a:srgbClr val="B9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3"/>
            <p:cNvSpPr/>
            <p:nvPr/>
          </p:nvSpPr>
          <p:spPr>
            <a:xfrm>
              <a:off x="2575350" y="757950"/>
              <a:ext cx="16050" cy="73250"/>
            </a:xfrm>
            <a:custGeom>
              <a:avLst/>
              <a:gdLst/>
              <a:ahLst/>
              <a:cxnLst/>
              <a:rect l="l" t="t" r="r" b="b"/>
              <a:pathLst>
                <a:path w="642" h="2930" extrusionOk="0">
                  <a:moveTo>
                    <a:pt x="312" y="1"/>
                  </a:moveTo>
                  <a:cubicBezTo>
                    <a:pt x="122" y="1"/>
                    <a:pt x="0" y="157"/>
                    <a:pt x="0" y="330"/>
                  </a:cubicBezTo>
                  <a:lnTo>
                    <a:pt x="0" y="2600"/>
                  </a:lnTo>
                  <a:cubicBezTo>
                    <a:pt x="0" y="2773"/>
                    <a:pt x="139" y="2929"/>
                    <a:pt x="312" y="2929"/>
                  </a:cubicBezTo>
                  <a:cubicBezTo>
                    <a:pt x="485" y="2929"/>
                    <a:pt x="641" y="2773"/>
                    <a:pt x="641" y="2600"/>
                  </a:cubicBezTo>
                  <a:lnTo>
                    <a:pt x="641" y="330"/>
                  </a:lnTo>
                  <a:cubicBezTo>
                    <a:pt x="641" y="157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B9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3"/>
            <p:cNvSpPr/>
            <p:nvPr/>
          </p:nvSpPr>
          <p:spPr>
            <a:xfrm>
              <a:off x="2547625" y="608500"/>
              <a:ext cx="115675" cy="116125"/>
            </a:xfrm>
            <a:custGeom>
              <a:avLst/>
              <a:gdLst/>
              <a:ahLst/>
              <a:cxnLst/>
              <a:rect l="l" t="t" r="r" b="b"/>
              <a:pathLst>
                <a:path w="4627" h="4645" extrusionOk="0">
                  <a:moveTo>
                    <a:pt x="2513" y="711"/>
                  </a:moveTo>
                  <a:lnTo>
                    <a:pt x="2513" y="1092"/>
                  </a:lnTo>
                  <a:cubicBezTo>
                    <a:pt x="2600" y="1110"/>
                    <a:pt x="2686" y="1127"/>
                    <a:pt x="2773" y="1179"/>
                  </a:cubicBezTo>
                  <a:cubicBezTo>
                    <a:pt x="2859" y="1214"/>
                    <a:pt x="2911" y="1266"/>
                    <a:pt x="2963" y="1352"/>
                  </a:cubicBezTo>
                  <a:cubicBezTo>
                    <a:pt x="3033" y="1404"/>
                    <a:pt x="3067" y="1491"/>
                    <a:pt x="3085" y="1577"/>
                  </a:cubicBezTo>
                  <a:cubicBezTo>
                    <a:pt x="3119" y="1699"/>
                    <a:pt x="3137" y="1803"/>
                    <a:pt x="3137" y="1889"/>
                  </a:cubicBezTo>
                  <a:lnTo>
                    <a:pt x="2669" y="1889"/>
                  </a:lnTo>
                  <a:cubicBezTo>
                    <a:pt x="2669" y="1785"/>
                    <a:pt x="2634" y="1664"/>
                    <a:pt x="2582" y="1577"/>
                  </a:cubicBezTo>
                  <a:cubicBezTo>
                    <a:pt x="2513" y="1525"/>
                    <a:pt x="2444" y="1474"/>
                    <a:pt x="2357" y="1474"/>
                  </a:cubicBezTo>
                  <a:cubicBezTo>
                    <a:pt x="2322" y="1474"/>
                    <a:pt x="2270" y="1474"/>
                    <a:pt x="2236" y="1491"/>
                  </a:cubicBezTo>
                  <a:cubicBezTo>
                    <a:pt x="2184" y="1525"/>
                    <a:pt x="2166" y="1543"/>
                    <a:pt x="2149" y="1560"/>
                  </a:cubicBezTo>
                  <a:cubicBezTo>
                    <a:pt x="2114" y="1577"/>
                    <a:pt x="2097" y="1629"/>
                    <a:pt x="2097" y="1647"/>
                  </a:cubicBezTo>
                  <a:cubicBezTo>
                    <a:pt x="2080" y="1699"/>
                    <a:pt x="2080" y="1733"/>
                    <a:pt x="2080" y="1785"/>
                  </a:cubicBezTo>
                  <a:cubicBezTo>
                    <a:pt x="2077" y="1783"/>
                    <a:pt x="2075" y="1782"/>
                    <a:pt x="2074" y="1782"/>
                  </a:cubicBezTo>
                  <a:cubicBezTo>
                    <a:pt x="2063" y="1782"/>
                    <a:pt x="2065" y="1827"/>
                    <a:pt x="2080" y="1872"/>
                  </a:cubicBezTo>
                  <a:cubicBezTo>
                    <a:pt x="2097" y="1907"/>
                    <a:pt x="2114" y="1924"/>
                    <a:pt x="2149" y="1959"/>
                  </a:cubicBezTo>
                  <a:cubicBezTo>
                    <a:pt x="2184" y="1993"/>
                    <a:pt x="2201" y="2011"/>
                    <a:pt x="2253" y="2045"/>
                  </a:cubicBezTo>
                  <a:cubicBezTo>
                    <a:pt x="2322" y="2063"/>
                    <a:pt x="2357" y="2097"/>
                    <a:pt x="2426" y="2132"/>
                  </a:cubicBezTo>
                  <a:cubicBezTo>
                    <a:pt x="2530" y="2167"/>
                    <a:pt x="2617" y="2219"/>
                    <a:pt x="2721" y="2253"/>
                  </a:cubicBezTo>
                  <a:cubicBezTo>
                    <a:pt x="2807" y="2305"/>
                    <a:pt x="2894" y="2340"/>
                    <a:pt x="2963" y="2427"/>
                  </a:cubicBezTo>
                  <a:cubicBezTo>
                    <a:pt x="3033" y="2496"/>
                    <a:pt x="3067" y="2565"/>
                    <a:pt x="3119" y="2652"/>
                  </a:cubicBezTo>
                  <a:cubicBezTo>
                    <a:pt x="3154" y="2738"/>
                    <a:pt x="3189" y="2842"/>
                    <a:pt x="3154" y="2929"/>
                  </a:cubicBezTo>
                  <a:cubicBezTo>
                    <a:pt x="3154" y="3016"/>
                    <a:pt x="3137" y="3120"/>
                    <a:pt x="3119" y="3206"/>
                  </a:cubicBezTo>
                  <a:cubicBezTo>
                    <a:pt x="3102" y="3293"/>
                    <a:pt x="3033" y="3362"/>
                    <a:pt x="2981" y="3432"/>
                  </a:cubicBezTo>
                  <a:cubicBezTo>
                    <a:pt x="2929" y="3484"/>
                    <a:pt x="2859" y="3536"/>
                    <a:pt x="2773" y="3570"/>
                  </a:cubicBezTo>
                  <a:cubicBezTo>
                    <a:pt x="2686" y="3622"/>
                    <a:pt x="2582" y="3640"/>
                    <a:pt x="2496" y="3640"/>
                  </a:cubicBezTo>
                  <a:lnTo>
                    <a:pt x="2496" y="3986"/>
                  </a:lnTo>
                  <a:lnTo>
                    <a:pt x="2201" y="3986"/>
                  </a:lnTo>
                  <a:lnTo>
                    <a:pt x="2201" y="3640"/>
                  </a:lnTo>
                  <a:cubicBezTo>
                    <a:pt x="2114" y="3640"/>
                    <a:pt x="2010" y="3605"/>
                    <a:pt x="1924" y="3570"/>
                  </a:cubicBezTo>
                  <a:cubicBezTo>
                    <a:pt x="1837" y="3536"/>
                    <a:pt x="1750" y="3484"/>
                    <a:pt x="1681" y="3432"/>
                  </a:cubicBezTo>
                  <a:cubicBezTo>
                    <a:pt x="1629" y="3362"/>
                    <a:pt x="1560" y="3276"/>
                    <a:pt x="1508" y="3189"/>
                  </a:cubicBezTo>
                  <a:cubicBezTo>
                    <a:pt x="1473" y="3085"/>
                    <a:pt x="1439" y="2946"/>
                    <a:pt x="1439" y="2842"/>
                  </a:cubicBezTo>
                  <a:lnTo>
                    <a:pt x="1941" y="2842"/>
                  </a:lnTo>
                  <a:cubicBezTo>
                    <a:pt x="1941" y="2912"/>
                    <a:pt x="1941" y="2964"/>
                    <a:pt x="1976" y="3033"/>
                  </a:cubicBezTo>
                  <a:cubicBezTo>
                    <a:pt x="1993" y="3085"/>
                    <a:pt x="2010" y="3120"/>
                    <a:pt x="2062" y="3172"/>
                  </a:cubicBezTo>
                  <a:cubicBezTo>
                    <a:pt x="2097" y="3189"/>
                    <a:pt x="2149" y="3224"/>
                    <a:pt x="2184" y="3224"/>
                  </a:cubicBezTo>
                  <a:cubicBezTo>
                    <a:pt x="2218" y="3258"/>
                    <a:pt x="2270" y="3258"/>
                    <a:pt x="2305" y="3258"/>
                  </a:cubicBezTo>
                  <a:cubicBezTo>
                    <a:pt x="2357" y="3258"/>
                    <a:pt x="2409" y="3258"/>
                    <a:pt x="2461" y="3224"/>
                  </a:cubicBezTo>
                  <a:cubicBezTo>
                    <a:pt x="2513" y="3206"/>
                    <a:pt x="2530" y="3189"/>
                    <a:pt x="2565" y="3172"/>
                  </a:cubicBezTo>
                  <a:cubicBezTo>
                    <a:pt x="2600" y="3137"/>
                    <a:pt x="2617" y="3102"/>
                    <a:pt x="2634" y="3085"/>
                  </a:cubicBezTo>
                  <a:cubicBezTo>
                    <a:pt x="2651" y="3033"/>
                    <a:pt x="2651" y="2998"/>
                    <a:pt x="2651" y="2964"/>
                  </a:cubicBezTo>
                  <a:cubicBezTo>
                    <a:pt x="2651" y="2929"/>
                    <a:pt x="2651" y="2877"/>
                    <a:pt x="2634" y="2842"/>
                  </a:cubicBezTo>
                  <a:cubicBezTo>
                    <a:pt x="2617" y="2790"/>
                    <a:pt x="2600" y="2773"/>
                    <a:pt x="2565" y="2738"/>
                  </a:cubicBezTo>
                  <a:cubicBezTo>
                    <a:pt x="2530" y="2704"/>
                    <a:pt x="2513" y="2669"/>
                    <a:pt x="2461" y="2652"/>
                  </a:cubicBezTo>
                  <a:cubicBezTo>
                    <a:pt x="2426" y="2617"/>
                    <a:pt x="2357" y="2600"/>
                    <a:pt x="2288" y="2583"/>
                  </a:cubicBezTo>
                  <a:cubicBezTo>
                    <a:pt x="2184" y="2531"/>
                    <a:pt x="2080" y="2496"/>
                    <a:pt x="1993" y="2444"/>
                  </a:cubicBezTo>
                  <a:cubicBezTo>
                    <a:pt x="1906" y="2409"/>
                    <a:pt x="1820" y="2340"/>
                    <a:pt x="1750" y="2271"/>
                  </a:cubicBezTo>
                  <a:cubicBezTo>
                    <a:pt x="1681" y="2219"/>
                    <a:pt x="1646" y="2149"/>
                    <a:pt x="1594" y="2063"/>
                  </a:cubicBezTo>
                  <a:cubicBezTo>
                    <a:pt x="1560" y="1976"/>
                    <a:pt x="1525" y="1872"/>
                    <a:pt x="1560" y="1785"/>
                  </a:cubicBezTo>
                  <a:cubicBezTo>
                    <a:pt x="1560" y="1699"/>
                    <a:pt x="1577" y="1612"/>
                    <a:pt x="1594" y="1525"/>
                  </a:cubicBezTo>
                  <a:cubicBezTo>
                    <a:pt x="1612" y="1439"/>
                    <a:pt x="1681" y="1370"/>
                    <a:pt x="1733" y="1300"/>
                  </a:cubicBezTo>
                  <a:cubicBezTo>
                    <a:pt x="1785" y="1231"/>
                    <a:pt x="1854" y="1196"/>
                    <a:pt x="1941" y="1144"/>
                  </a:cubicBezTo>
                  <a:cubicBezTo>
                    <a:pt x="2028" y="1110"/>
                    <a:pt x="2114" y="1092"/>
                    <a:pt x="2218" y="1092"/>
                  </a:cubicBezTo>
                  <a:lnTo>
                    <a:pt x="2218" y="711"/>
                  </a:lnTo>
                  <a:close/>
                  <a:moveTo>
                    <a:pt x="2322" y="1"/>
                  </a:moveTo>
                  <a:cubicBezTo>
                    <a:pt x="1040" y="1"/>
                    <a:pt x="0" y="1040"/>
                    <a:pt x="0" y="2323"/>
                  </a:cubicBezTo>
                  <a:cubicBezTo>
                    <a:pt x="0" y="3605"/>
                    <a:pt x="1040" y="4645"/>
                    <a:pt x="2322" y="4645"/>
                  </a:cubicBezTo>
                  <a:cubicBezTo>
                    <a:pt x="3587" y="4645"/>
                    <a:pt x="4627" y="3605"/>
                    <a:pt x="4627" y="2323"/>
                  </a:cubicBezTo>
                  <a:cubicBezTo>
                    <a:pt x="4627" y="1040"/>
                    <a:pt x="3587" y="1"/>
                    <a:pt x="2322" y="1"/>
                  </a:cubicBezTo>
                  <a:close/>
                </a:path>
              </a:pathLst>
            </a:custGeom>
            <a:solidFill>
              <a:srgbClr val="FDBE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3"/>
            <p:cNvSpPr/>
            <p:nvPr/>
          </p:nvSpPr>
          <p:spPr>
            <a:xfrm>
              <a:off x="2133475" y="695150"/>
              <a:ext cx="81025" cy="81450"/>
            </a:xfrm>
            <a:custGeom>
              <a:avLst/>
              <a:gdLst/>
              <a:ahLst/>
              <a:cxnLst/>
              <a:rect l="l" t="t" r="r" b="b"/>
              <a:pathLst>
                <a:path w="3241" h="3258" extrusionOk="0">
                  <a:moveTo>
                    <a:pt x="1612" y="659"/>
                  </a:moveTo>
                  <a:cubicBezTo>
                    <a:pt x="2167" y="659"/>
                    <a:pt x="2600" y="1092"/>
                    <a:pt x="2600" y="1629"/>
                  </a:cubicBezTo>
                  <a:cubicBezTo>
                    <a:pt x="2600" y="2166"/>
                    <a:pt x="2167" y="2599"/>
                    <a:pt x="1612" y="2599"/>
                  </a:cubicBezTo>
                  <a:cubicBezTo>
                    <a:pt x="1075" y="2599"/>
                    <a:pt x="642" y="2166"/>
                    <a:pt x="642" y="1629"/>
                  </a:cubicBezTo>
                  <a:cubicBezTo>
                    <a:pt x="642" y="1092"/>
                    <a:pt x="1075" y="659"/>
                    <a:pt x="1612" y="659"/>
                  </a:cubicBezTo>
                  <a:close/>
                  <a:moveTo>
                    <a:pt x="1612" y="0"/>
                  </a:moveTo>
                  <a:cubicBezTo>
                    <a:pt x="728" y="0"/>
                    <a:pt x="1" y="711"/>
                    <a:pt x="1" y="1629"/>
                  </a:cubicBezTo>
                  <a:cubicBezTo>
                    <a:pt x="1" y="2513"/>
                    <a:pt x="711" y="3258"/>
                    <a:pt x="1612" y="3258"/>
                  </a:cubicBezTo>
                  <a:cubicBezTo>
                    <a:pt x="2530" y="3258"/>
                    <a:pt x="3241" y="2530"/>
                    <a:pt x="3241" y="1629"/>
                  </a:cubicBezTo>
                  <a:cubicBezTo>
                    <a:pt x="3241" y="745"/>
                    <a:pt x="2530" y="0"/>
                    <a:pt x="1612" y="0"/>
                  </a:cubicBezTo>
                  <a:close/>
                </a:path>
              </a:pathLst>
            </a:custGeom>
            <a:solidFill>
              <a:srgbClr val="B9D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3"/>
            <p:cNvSpPr/>
            <p:nvPr/>
          </p:nvSpPr>
          <p:spPr>
            <a:xfrm>
              <a:off x="2227475" y="739775"/>
              <a:ext cx="278575" cy="285925"/>
            </a:xfrm>
            <a:custGeom>
              <a:avLst/>
              <a:gdLst/>
              <a:ahLst/>
              <a:cxnLst/>
              <a:rect l="l" t="t" r="r" b="b"/>
              <a:pathLst>
                <a:path w="11143" h="11437" extrusionOk="0">
                  <a:moveTo>
                    <a:pt x="139" y="0"/>
                  </a:moveTo>
                  <a:cubicBezTo>
                    <a:pt x="105" y="208"/>
                    <a:pt x="70" y="433"/>
                    <a:pt x="1" y="624"/>
                  </a:cubicBezTo>
                  <a:cubicBezTo>
                    <a:pt x="2652" y="1438"/>
                    <a:pt x="3051" y="3310"/>
                    <a:pt x="3484" y="5251"/>
                  </a:cubicBezTo>
                  <a:cubicBezTo>
                    <a:pt x="3570" y="5632"/>
                    <a:pt x="3657" y="5996"/>
                    <a:pt x="3778" y="6360"/>
                  </a:cubicBezTo>
                  <a:cubicBezTo>
                    <a:pt x="4610" y="9531"/>
                    <a:pt x="7850" y="11159"/>
                    <a:pt x="11056" y="11437"/>
                  </a:cubicBezTo>
                  <a:cubicBezTo>
                    <a:pt x="11056" y="11211"/>
                    <a:pt x="11091" y="11003"/>
                    <a:pt x="11143" y="10778"/>
                  </a:cubicBezTo>
                  <a:cubicBezTo>
                    <a:pt x="8457" y="10570"/>
                    <a:pt x="5217" y="9323"/>
                    <a:pt x="4385" y="6204"/>
                  </a:cubicBezTo>
                  <a:cubicBezTo>
                    <a:pt x="4298" y="5857"/>
                    <a:pt x="4212" y="5493"/>
                    <a:pt x="4125" y="5129"/>
                  </a:cubicBezTo>
                  <a:cubicBezTo>
                    <a:pt x="3692" y="3136"/>
                    <a:pt x="3189" y="918"/>
                    <a:pt x="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3"/>
            <p:cNvSpPr/>
            <p:nvPr/>
          </p:nvSpPr>
          <p:spPr>
            <a:xfrm>
              <a:off x="2155575" y="790025"/>
              <a:ext cx="32500" cy="103550"/>
            </a:xfrm>
            <a:custGeom>
              <a:avLst/>
              <a:gdLst/>
              <a:ahLst/>
              <a:cxnLst/>
              <a:rect l="l" t="t" r="r" b="b"/>
              <a:pathLst>
                <a:path w="1300" h="4142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1404"/>
                    <a:pt x="243" y="2790"/>
                    <a:pt x="693" y="4142"/>
                  </a:cubicBezTo>
                  <a:lnTo>
                    <a:pt x="1300" y="3916"/>
                  </a:lnTo>
                  <a:cubicBezTo>
                    <a:pt x="884" y="2686"/>
                    <a:pt x="676" y="1404"/>
                    <a:pt x="641" y="121"/>
                  </a:cubicBezTo>
                  <a:cubicBezTo>
                    <a:pt x="416" y="104"/>
                    <a:pt x="191" y="6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3"/>
            <p:cNvSpPr/>
            <p:nvPr/>
          </p:nvSpPr>
          <p:spPr>
            <a:xfrm>
              <a:off x="2194125" y="932100"/>
              <a:ext cx="82775" cy="87975"/>
            </a:xfrm>
            <a:custGeom>
              <a:avLst/>
              <a:gdLst/>
              <a:ahLst/>
              <a:cxnLst/>
              <a:rect l="l" t="t" r="r" b="b"/>
              <a:pathLst>
                <a:path w="3311" h="3519" extrusionOk="0">
                  <a:moveTo>
                    <a:pt x="555" y="1"/>
                  </a:moveTo>
                  <a:lnTo>
                    <a:pt x="1" y="330"/>
                  </a:lnTo>
                  <a:cubicBezTo>
                    <a:pt x="728" y="1595"/>
                    <a:pt x="1733" y="2704"/>
                    <a:pt x="2946" y="3518"/>
                  </a:cubicBezTo>
                  <a:lnTo>
                    <a:pt x="3310" y="2981"/>
                  </a:lnTo>
                  <a:cubicBezTo>
                    <a:pt x="2201" y="2201"/>
                    <a:pt x="1248" y="1179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3"/>
            <p:cNvSpPr/>
            <p:nvPr/>
          </p:nvSpPr>
          <p:spPr>
            <a:xfrm>
              <a:off x="2313700" y="1030875"/>
              <a:ext cx="106150" cy="39875"/>
            </a:xfrm>
            <a:custGeom>
              <a:avLst/>
              <a:gdLst/>
              <a:ahLst/>
              <a:cxnLst/>
              <a:rect l="l" t="t" r="r" b="b"/>
              <a:pathLst>
                <a:path w="4246" h="1595" extrusionOk="0">
                  <a:moveTo>
                    <a:pt x="260" y="1"/>
                  </a:moveTo>
                  <a:lnTo>
                    <a:pt x="0" y="590"/>
                  </a:lnTo>
                  <a:cubicBezTo>
                    <a:pt x="1317" y="1162"/>
                    <a:pt x="2738" y="1526"/>
                    <a:pt x="4193" y="1595"/>
                  </a:cubicBezTo>
                  <a:lnTo>
                    <a:pt x="4245" y="954"/>
                  </a:lnTo>
                  <a:cubicBezTo>
                    <a:pt x="2877" y="867"/>
                    <a:pt x="1508" y="538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3"/>
            <p:cNvSpPr/>
            <p:nvPr/>
          </p:nvSpPr>
          <p:spPr>
            <a:xfrm>
              <a:off x="2469200" y="1047775"/>
              <a:ext cx="48125" cy="22550"/>
            </a:xfrm>
            <a:custGeom>
              <a:avLst/>
              <a:gdLst/>
              <a:ahLst/>
              <a:cxnLst/>
              <a:rect l="l" t="t" r="r" b="b"/>
              <a:pathLst>
                <a:path w="1925" h="902" extrusionOk="0">
                  <a:moveTo>
                    <a:pt x="1560" y="0"/>
                  </a:moveTo>
                  <a:cubicBezTo>
                    <a:pt x="1041" y="104"/>
                    <a:pt x="521" y="191"/>
                    <a:pt x="1" y="260"/>
                  </a:cubicBezTo>
                  <a:lnTo>
                    <a:pt x="53" y="901"/>
                  </a:lnTo>
                  <a:cubicBezTo>
                    <a:pt x="694" y="832"/>
                    <a:pt x="1318" y="763"/>
                    <a:pt x="1924" y="572"/>
                  </a:cubicBezTo>
                  <a:cubicBezTo>
                    <a:pt x="1768" y="416"/>
                    <a:pt x="1664" y="208"/>
                    <a:pt x="1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3"/>
            <p:cNvSpPr/>
            <p:nvPr/>
          </p:nvSpPr>
          <p:spPr>
            <a:xfrm>
              <a:off x="2520325" y="984950"/>
              <a:ext cx="81475" cy="81050"/>
            </a:xfrm>
            <a:custGeom>
              <a:avLst/>
              <a:gdLst/>
              <a:ahLst/>
              <a:cxnLst/>
              <a:rect l="l" t="t" r="r" b="b"/>
              <a:pathLst>
                <a:path w="3259" h="3242" extrusionOk="0">
                  <a:moveTo>
                    <a:pt x="1629" y="625"/>
                  </a:moveTo>
                  <a:cubicBezTo>
                    <a:pt x="2167" y="625"/>
                    <a:pt x="2600" y="1075"/>
                    <a:pt x="2600" y="1595"/>
                  </a:cubicBezTo>
                  <a:cubicBezTo>
                    <a:pt x="2600" y="2150"/>
                    <a:pt x="2167" y="2583"/>
                    <a:pt x="1629" y="2583"/>
                  </a:cubicBezTo>
                  <a:cubicBezTo>
                    <a:pt x="1092" y="2583"/>
                    <a:pt x="659" y="2150"/>
                    <a:pt x="659" y="1595"/>
                  </a:cubicBezTo>
                  <a:cubicBezTo>
                    <a:pt x="659" y="1058"/>
                    <a:pt x="1092" y="625"/>
                    <a:pt x="1629" y="625"/>
                  </a:cubicBezTo>
                  <a:close/>
                  <a:moveTo>
                    <a:pt x="1629" y="1"/>
                  </a:moveTo>
                  <a:cubicBezTo>
                    <a:pt x="746" y="1"/>
                    <a:pt x="1" y="711"/>
                    <a:pt x="1" y="1630"/>
                  </a:cubicBezTo>
                  <a:cubicBezTo>
                    <a:pt x="1" y="2513"/>
                    <a:pt x="728" y="3241"/>
                    <a:pt x="1629" y="3241"/>
                  </a:cubicBezTo>
                  <a:cubicBezTo>
                    <a:pt x="2513" y="3241"/>
                    <a:pt x="3258" y="2531"/>
                    <a:pt x="3258" y="1630"/>
                  </a:cubicBezTo>
                  <a:cubicBezTo>
                    <a:pt x="3258" y="729"/>
                    <a:pt x="2513" y="1"/>
                    <a:pt x="1629" y="1"/>
                  </a:cubicBezTo>
                  <a:close/>
                </a:path>
              </a:pathLst>
            </a:custGeom>
            <a:solidFill>
              <a:srgbClr val="B9D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9" name="Google Shape;1919;p63"/>
          <p:cNvSpPr txBox="1"/>
          <p:nvPr/>
        </p:nvSpPr>
        <p:spPr>
          <a:xfrm>
            <a:off x="7496600" y="2418750"/>
            <a:ext cx="6987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Analytics</a:t>
            </a:r>
            <a:endParaRPr sz="800">
              <a:solidFill>
                <a:schemeClr val="lt1"/>
              </a:solidFill>
            </a:endParaRPr>
          </a:p>
        </p:txBody>
      </p:sp>
      <p:grpSp>
        <p:nvGrpSpPr>
          <p:cNvPr id="1920" name="Google Shape;1920;p63"/>
          <p:cNvGrpSpPr/>
          <p:nvPr/>
        </p:nvGrpSpPr>
        <p:grpSpPr>
          <a:xfrm>
            <a:off x="878120" y="1933266"/>
            <a:ext cx="628917" cy="560971"/>
            <a:chOff x="4460225" y="4512125"/>
            <a:chExt cx="633350" cy="564925"/>
          </a:xfrm>
        </p:grpSpPr>
        <p:sp>
          <p:nvSpPr>
            <p:cNvPr id="1921" name="Google Shape;1921;p63"/>
            <p:cNvSpPr/>
            <p:nvPr/>
          </p:nvSpPr>
          <p:spPr>
            <a:xfrm>
              <a:off x="4460225" y="4512125"/>
              <a:ext cx="633350" cy="564925"/>
            </a:xfrm>
            <a:custGeom>
              <a:avLst/>
              <a:gdLst/>
              <a:ahLst/>
              <a:cxnLst/>
              <a:rect l="l" t="t" r="r" b="b"/>
              <a:pathLst>
                <a:path w="25334" h="22597" extrusionOk="0">
                  <a:moveTo>
                    <a:pt x="2079" y="745"/>
                  </a:moveTo>
                  <a:cubicBezTo>
                    <a:pt x="2807" y="745"/>
                    <a:pt x="3396" y="1352"/>
                    <a:pt x="3414" y="2079"/>
                  </a:cubicBezTo>
                  <a:cubicBezTo>
                    <a:pt x="3414" y="2825"/>
                    <a:pt x="2807" y="3431"/>
                    <a:pt x="2079" y="3431"/>
                  </a:cubicBezTo>
                  <a:cubicBezTo>
                    <a:pt x="1334" y="3431"/>
                    <a:pt x="728" y="2825"/>
                    <a:pt x="728" y="2079"/>
                  </a:cubicBezTo>
                  <a:cubicBezTo>
                    <a:pt x="728" y="1352"/>
                    <a:pt x="1334" y="745"/>
                    <a:pt x="2079" y="745"/>
                  </a:cubicBezTo>
                  <a:close/>
                  <a:moveTo>
                    <a:pt x="2079" y="0"/>
                  </a:moveTo>
                  <a:cubicBezTo>
                    <a:pt x="918" y="0"/>
                    <a:pt x="0" y="936"/>
                    <a:pt x="0" y="2079"/>
                  </a:cubicBezTo>
                  <a:cubicBezTo>
                    <a:pt x="0" y="3240"/>
                    <a:pt x="936" y="4159"/>
                    <a:pt x="2079" y="4159"/>
                  </a:cubicBezTo>
                  <a:cubicBezTo>
                    <a:pt x="3223" y="4159"/>
                    <a:pt x="4159" y="3240"/>
                    <a:pt x="4159" y="2079"/>
                  </a:cubicBezTo>
                  <a:cubicBezTo>
                    <a:pt x="4159" y="936"/>
                    <a:pt x="3223" y="0"/>
                    <a:pt x="2079" y="0"/>
                  </a:cubicBezTo>
                  <a:close/>
                  <a:moveTo>
                    <a:pt x="23254" y="19182"/>
                  </a:moveTo>
                  <a:cubicBezTo>
                    <a:pt x="24000" y="19182"/>
                    <a:pt x="24606" y="19789"/>
                    <a:pt x="24606" y="20517"/>
                  </a:cubicBezTo>
                  <a:cubicBezTo>
                    <a:pt x="24606" y="21262"/>
                    <a:pt x="24000" y="21868"/>
                    <a:pt x="23254" y="21868"/>
                  </a:cubicBezTo>
                  <a:cubicBezTo>
                    <a:pt x="22527" y="21868"/>
                    <a:pt x="21920" y="21262"/>
                    <a:pt x="21920" y="20517"/>
                  </a:cubicBezTo>
                  <a:cubicBezTo>
                    <a:pt x="21920" y="19772"/>
                    <a:pt x="22527" y="19182"/>
                    <a:pt x="23254" y="19182"/>
                  </a:cubicBezTo>
                  <a:close/>
                  <a:moveTo>
                    <a:pt x="23254" y="18437"/>
                  </a:moveTo>
                  <a:cubicBezTo>
                    <a:pt x="22111" y="18437"/>
                    <a:pt x="21175" y="19373"/>
                    <a:pt x="21175" y="20517"/>
                  </a:cubicBezTo>
                  <a:cubicBezTo>
                    <a:pt x="21175" y="21660"/>
                    <a:pt x="22111" y="22596"/>
                    <a:pt x="23254" y="22596"/>
                  </a:cubicBezTo>
                  <a:cubicBezTo>
                    <a:pt x="24415" y="22596"/>
                    <a:pt x="25334" y="21660"/>
                    <a:pt x="25334" y="20517"/>
                  </a:cubicBezTo>
                  <a:cubicBezTo>
                    <a:pt x="25334" y="19373"/>
                    <a:pt x="24398" y="18437"/>
                    <a:pt x="23254" y="18437"/>
                  </a:cubicBezTo>
                  <a:close/>
                </a:path>
              </a:pathLst>
            </a:custGeom>
            <a:solidFill>
              <a:srgbClr val="B9D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3"/>
            <p:cNvSpPr/>
            <p:nvPr/>
          </p:nvSpPr>
          <p:spPr>
            <a:xfrm>
              <a:off x="4560275" y="4598325"/>
              <a:ext cx="169850" cy="113950"/>
            </a:xfrm>
            <a:custGeom>
              <a:avLst/>
              <a:gdLst/>
              <a:ahLst/>
              <a:cxnLst/>
              <a:rect l="l" t="t" r="r" b="b"/>
              <a:pathLst>
                <a:path w="6794" h="4558" extrusionOk="0">
                  <a:moveTo>
                    <a:pt x="434" y="0"/>
                  </a:moveTo>
                  <a:cubicBezTo>
                    <a:pt x="330" y="191"/>
                    <a:pt x="174" y="399"/>
                    <a:pt x="1" y="572"/>
                  </a:cubicBezTo>
                  <a:cubicBezTo>
                    <a:pt x="1630" y="953"/>
                    <a:pt x="4506" y="2582"/>
                    <a:pt x="5979" y="4558"/>
                  </a:cubicBezTo>
                  <a:lnTo>
                    <a:pt x="6793" y="4558"/>
                  </a:lnTo>
                  <a:cubicBezTo>
                    <a:pt x="5373" y="2357"/>
                    <a:pt x="2357" y="538"/>
                    <a:pt x="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3"/>
            <p:cNvSpPr/>
            <p:nvPr/>
          </p:nvSpPr>
          <p:spPr>
            <a:xfrm>
              <a:off x="4751750" y="4935800"/>
              <a:ext cx="222275" cy="97475"/>
            </a:xfrm>
            <a:custGeom>
              <a:avLst/>
              <a:gdLst/>
              <a:ahLst/>
              <a:cxnLst/>
              <a:rect l="l" t="t" r="r" b="b"/>
              <a:pathLst>
                <a:path w="8891" h="3899" extrusionOk="0">
                  <a:moveTo>
                    <a:pt x="1" y="0"/>
                  </a:moveTo>
                  <a:cubicBezTo>
                    <a:pt x="1803" y="2495"/>
                    <a:pt x="5910" y="3899"/>
                    <a:pt x="8890" y="3899"/>
                  </a:cubicBezTo>
                  <a:cubicBezTo>
                    <a:pt x="8873" y="3795"/>
                    <a:pt x="8873" y="3674"/>
                    <a:pt x="8873" y="3570"/>
                  </a:cubicBezTo>
                  <a:cubicBezTo>
                    <a:pt x="8873" y="3466"/>
                    <a:pt x="8873" y="3362"/>
                    <a:pt x="8890" y="3240"/>
                  </a:cubicBezTo>
                  <a:cubicBezTo>
                    <a:pt x="6274" y="3240"/>
                    <a:pt x="2635" y="2062"/>
                    <a:pt x="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3"/>
            <p:cNvSpPr/>
            <p:nvPr/>
          </p:nvSpPr>
          <p:spPr>
            <a:xfrm>
              <a:off x="4540350" y="4729575"/>
              <a:ext cx="500375" cy="190650"/>
            </a:xfrm>
            <a:custGeom>
              <a:avLst/>
              <a:gdLst/>
              <a:ahLst/>
              <a:cxnLst/>
              <a:rect l="l" t="t" r="r" b="b"/>
              <a:pathLst>
                <a:path w="20015" h="7626" extrusionOk="0">
                  <a:moveTo>
                    <a:pt x="18923" y="1041"/>
                  </a:moveTo>
                  <a:lnTo>
                    <a:pt x="18923" y="6534"/>
                  </a:lnTo>
                  <a:lnTo>
                    <a:pt x="1058" y="6534"/>
                  </a:lnTo>
                  <a:lnTo>
                    <a:pt x="1058" y="1041"/>
                  </a:lnTo>
                  <a:close/>
                  <a:moveTo>
                    <a:pt x="538" y="1"/>
                  </a:moveTo>
                  <a:cubicBezTo>
                    <a:pt x="243" y="1"/>
                    <a:pt x="1" y="226"/>
                    <a:pt x="1" y="521"/>
                  </a:cubicBezTo>
                  <a:lnTo>
                    <a:pt x="1" y="7105"/>
                  </a:lnTo>
                  <a:cubicBezTo>
                    <a:pt x="1" y="7383"/>
                    <a:pt x="243" y="7625"/>
                    <a:pt x="538" y="7625"/>
                  </a:cubicBezTo>
                  <a:lnTo>
                    <a:pt x="19478" y="7625"/>
                  </a:lnTo>
                  <a:cubicBezTo>
                    <a:pt x="19755" y="7625"/>
                    <a:pt x="19997" y="7383"/>
                    <a:pt x="20015" y="7105"/>
                  </a:cubicBezTo>
                  <a:lnTo>
                    <a:pt x="20015" y="538"/>
                  </a:lnTo>
                  <a:cubicBezTo>
                    <a:pt x="20015" y="226"/>
                    <a:pt x="19772" y="1"/>
                    <a:pt x="19478" y="1"/>
                  </a:cubicBezTo>
                  <a:close/>
                </a:path>
              </a:pathLst>
            </a:custGeom>
            <a:solidFill>
              <a:srgbClr val="FAB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3"/>
            <p:cNvSpPr/>
            <p:nvPr/>
          </p:nvSpPr>
          <p:spPr>
            <a:xfrm>
              <a:off x="4589750" y="4788075"/>
              <a:ext cx="58925" cy="76250"/>
            </a:xfrm>
            <a:custGeom>
              <a:avLst/>
              <a:gdLst/>
              <a:ahLst/>
              <a:cxnLst/>
              <a:rect l="l" t="t" r="r" b="b"/>
              <a:pathLst>
                <a:path w="2357" h="3050" extrusionOk="0">
                  <a:moveTo>
                    <a:pt x="1178" y="659"/>
                  </a:moveTo>
                  <a:cubicBezTo>
                    <a:pt x="1438" y="659"/>
                    <a:pt x="1577" y="832"/>
                    <a:pt x="1577" y="1508"/>
                  </a:cubicBezTo>
                  <a:cubicBezTo>
                    <a:pt x="1577" y="2201"/>
                    <a:pt x="1438" y="2374"/>
                    <a:pt x="1178" y="2374"/>
                  </a:cubicBezTo>
                  <a:cubicBezTo>
                    <a:pt x="953" y="2374"/>
                    <a:pt x="797" y="2184"/>
                    <a:pt x="797" y="1508"/>
                  </a:cubicBezTo>
                  <a:cubicBezTo>
                    <a:pt x="797" y="815"/>
                    <a:pt x="919" y="659"/>
                    <a:pt x="1178" y="659"/>
                  </a:cubicBezTo>
                  <a:close/>
                  <a:moveTo>
                    <a:pt x="1213" y="0"/>
                  </a:moveTo>
                  <a:cubicBezTo>
                    <a:pt x="468" y="0"/>
                    <a:pt x="0" y="468"/>
                    <a:pt x="0" y="1577"/>
                  </a:cubicBezTo>
                  <a:cubicBezTo>
                    <a:pt x="0" y="2547"/>
                    <a:pt x="572" y="3050"/>
                    <a:pt x="1161" y="3050"/>
                  </a:cubicBezTo>
                  <a:cubicBezTo>
                    <a:pt x="2045" y="3050"/>
                    <a:pt x="2357" y="2443"/>
                    <a:pt x="2357" y="1473"/>
                  </a:cubicBezTo>
                  <a:cubicBezTo>
                    <a:pt x="2357" y="381"/>
                    <a:pt x="1872" y="0"/>
                    <a:pt x="1213" y="0"/>
                  </a:cubicBezTo>
                  <a:close/>
                </a:path>
              </a:pathLst>
            </a:custGeom>
            <a:solidFill>
              <a:srgbClr val="FAB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3"/>
            <p:cNvSpPr/>
            <p:nvPr/>
          </p:nvSpPr>
          <p:spPr>
            <a:xfrm>
              <a:off x="4659925" y="4788075"/>
              <a:ext cx="59375" cy="76250"/>
            </a:xfrm>
            <a:custGeom>
              <a:avLst/>
              <a:gdLst/>
              <a:ahLst/>
              <a:cxnLst/>
              <a:rect l="l" t="t" r="r" b="b"/>
              <a:pathLst>
                <a:path w="2375" h="3050" extrusionOk="0">
                  <a:moveTo>
                    <a:pt x="1196" y="659"/>
                  </a:moveTo>
                  <a:cubicBezTo>
                    <a:pt x="1456" y="659"/>
                    <a:pt x="1577" y="832"/>
                    <a:pt x="1577" y="1508"/>
                  </a:cubicBezTo>
                  <a:cubicBezTo>
                    <a:pt x="1577" y="2201"/>
                    <a:pt x="1456" y="2374"/>
                    <a:pt x="1196" y="2374"/>
                  </a:cubicBezTo>
                  <a:cubicBezTo>
                    <a:pt x="971" y="2374"/>
                    <a:pt x="797" y="2184"/>
                    <a:pt x="797" y="1508"/>
                  </a:cubicBezTo>
                  <a:cubicBezTo>
                    <a:pt x="797" y="815"/>
                    <a:pt x="936" y="659"/>
                    <a:pt x="1196" y="659"/>
                  </a:cubicBezTo>
                  <a:close/>
                  <a:moveTo>
                    <a:pt x="1213" y="0"/>
                  </a:moveTo>
                  <a:cubicBezTo>
                    <a:pt x="486" y="0"/>
                    <a:pt x="0" y="468"/>
                    <a:pt x="0" y="1577"/>
                  </a:cubicBezTo>
                  <a:cubicBezTo>
                    <a:pt x="0" y="2547"/>
                    <a:pt x="589" y="3050"/>
                    <a:pt x="1179" y="3050"/>
                  </a:cubicBezTo>
                  <a:cubicBezTo>
                    <a:pt x="2062" y="3050"/>
                    <a:pt x="2374" y="2443"/>
                    <a:pt x="2357" y="1473"/>
                  </a:cubicBezTo>
                  <a:cubicBezTo>
                    <a:pt x="2357" y="381"/>
                    <a:pt x="1889" y="0"/>
                    <a:pt x="1213" y="0"/>
                  </a:cubicBezTo>
                  <a:close/>
                </a:path>
              </a:pathLst>
            </a:custGeom>
            <a:solidFill>
              <a:srgbClr val="FAB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3"/>
            <p:cNvSpPr/>
            <p:nvPr/>
          </p:nvSpPr>
          <p:spPr>
            <a:xfrm>
              <a:off x="4730975" y="4787200"/>
              <a:ext cx="57200" cy="77125"/>
            </a:xfrm>
            <a:custGeom>
              <a:avLst/>
              <a:gdLst/>
              <a:ahLst/>
              <a:cxnLst/>
              <a:rect l="l" t="t" r="r" b="b"/>
              <a:pathLst>
                <a:path w="2288" h="3085" extrusionOk="0">
                  <a:moveTo>
                    <a:pt x="1144" y="676"/>
                  </a:moveTo>
                  <a:cubicBezTo>
                    <a:pt x="1404" y="676"/>
                    <a:pt x="1542" y="815"/>
                    <a:pt x="1542" y="1196"/>
                  </a:cubicBezTo>
                  <a:cubicBezTo>
                    <a:pt x="1542" y="1300"/>
                    <a:pt x="1404" y="1473"/>
                    <a:pt x="1144" y="1473"/>
                  </a:cubicBezTo>
                  <a:lnTo>
                    <a:pt x="1109" y="1473"/>
                  </a:lnTo>
                  <a:cubicBezTo>
                    <a:pt x="901" y="1456"/>
                    <a:pt x="763" y="1265"/>
                    <a:pt x="780" y="1075"/>
                  </a:cubicBezTo>
                  <a:lnTo>
                    <a:pt x="780" y="1006"/>
                  </a:lnTo>
                  <a:cubicBezTo>
                    <a:pt x="780" y="815"/>
                    <a:pt x="953" y="676"/>
                    <a:pt x="1144" y="676"/>
                  </a:cubicBezTo>
                  <a:close/>
                  <a:moveTo>
                    <a:pt x="1178" y="1"/>
                  </a:moveTo>
                  <a:cubicBezTo>
                    <a:pt x="399" y="1"/>
                    <a:pt x="0" y="520"/>
                    <a:pt x="0" y="1110"/>
                  </a:cubicBezTo>
                  <a:cubicBezTo>
                    <a:pt x="0" y="1889"/>
                    <a:pt x="624" y="2063"/>
                    <a:pt x="1074" y="2063"/>
                  </a:cubicBezTo>
                  <a:cubicBezTo>
                    <a:pt x="1248" y="2063"/>
                    <a:pt x="1404" y="1993"/>
                    <a:pt x="1508" y="1872"/>
                  </a:cubicBezTo>
                  <a:lnTo>
                    <a:pt x="1508" y="1872"/>
                  </a:lnTo>
                  <a:cubicBezTo>
                    <a:pt x="1508" y="2219"/>
                    <a:pt x="1352" y="2461"/>
                    <a:pt x="988" y="2461"/>
                  </a:cubicBezTo>
                  <a:cubicBezTo>
                    <a:pt x="693" y="2461"/>
                    <a:pt x="399" y="2374"/>
                    <a:pt x="173" y="2167"/>
                  </a:cubicBezTo>
                  <a:lnTo>
                    <a:pt x="139" y="2167"/>
                  </a:lnTo>
                  <a:lnTo>
                    <a:pt x="139" y="2478"/>
                  </a:lnTo>
                  <a:cubicBezTo>
                    <a:pt x="139" y="2842"/>
                    <a:pt x="485" y="3085"/>
                    <a:pt x="1057" y="3085"/>
                  </a:cubicBezTo>
                  <a:cubicBezTo>
                    <a:pt x="1906" y="3085"/>
                    <a:pt x="2287" y="2548"/>
                    <a:pt x="2287" y="1387"/>
                  </a:cubicBezTo>
                  <a:cubicBezTo>
                    <a:pt x="2287" y="347"/>
                    <a:pt x="1733" y="1"/>
                    <a:pt x="1178" y="1"/>
                  </a:cubicBezTo>
                  <a:close/>
                </a:path>
              </a:pathLst>
            </a:custGeom>
            <a:solidFill>
              <a:srgbClr val="FAB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3"/>
            <p:cNvSpPr/>
            <p:nvPr/>
          </p:nvSpPr>
          <p:spPr>
            <a:xfrm>
              <a:off x="4801150" y="4788075"/>
              <a:ext cx="57200" cy="74575"/>
            </a:xfrm>
            <a:custGeom>
              <a:avLst/>
              <a:gdLst/>
              <a:ahLst/>
              <a:cxnLst/>
              <a:rect l="l" t="t" r="r" b="b"/>
              <a:pathLst>
                <a:path w="2288" h="2983" extrusionOk="0">
                  <a:moveTo>
                    <a:pt x="1144" y="0"/>
                  </a:moveTo>
                  <a:cubicBezTo>
                    <a:pt x="347" y="0"/>
                    <a:pt x="70" y="364"/>
                    <a:pt x="70" y="745"/>
                  </a:cubicBezTo>
                  <a:lnTo>
                    <a:pt x="70" y="1005"/>
                  </a:lnTo>
                  <a:lnTo>
                    <a:pt x="87" y="1005"/>
                  </a:lnTo>
                  <a:cubicBezTo>
                    <a:pt x="278" y="745"/>
                    <a:pt x="589" y="659"/>
                    <a:pt x="988" y="659"/>
                  </a:cubicBezTo>
                  <a:cubicBezTo>
                    <a:pt x="1231" y="659"/>
                    <a:pt x="1387" y="797"/>
                    <a:pt x="1387" y="1005"/>
                  </a:cubicBezTo>
                  <a:cubicBezTo>
                    <a:pt x="1387" y="1144"/>
                    <a:pt x="1300" y="1265"/>
                    <a:pt x="1196" y="1352"/>
                  </a:cubicBezTo>
                  <a:lnTo>
                    <a:pt x="520" y="1872"/>
                  </a:lnTo>
                  <a:cubicBezTo>
                    <a:pt x="191" y="2114"/>
                    <a:pt x="0" y="2374"/>
                    <a:pt x="0" y="2634"/>
                  </a:cubicBezTo>
                  <a:lnTo>
                    <a:pt x="0" y="2651"/>
                  </a:lnTo>
                  <a:cubicBezTo>
                    <a:pt x="17" y="2848"/>
                    <a:pt x="172" y="2982"/>
                    <a:pt x="364" y="2982"/>
                  </a:cubicBezTo>
                  <a:cubicBezTo>
                    <a:pt x="375" y="2982"/>
                    <a:pt x="387" y="2982"/>
                    <a:pt x="399" y="2981"/>
                  </a:cubicBezTo>
                  <a:lnTo>
                    <a:pt x="1820" y="2981"/>
                  </a:lnTo>
                  <a:cubicBezTo>
                    <a:pt x="2132" y="2981"/>
                    <a:pt x="2288" y="2825"/>
                    <a:pt x="2288" y="2617"/>
                  </a:cubicBezTo>
                  <a:lnTo>
                    <a:pt x="2288" y="2357"/>
                  </a:lnTo>
                  <a:lnTo>
                    <a:pt x="936" y="2357"/>
                  </a:lnTo>
                  <a:cubicBezTo>
                    <a:pt x="971" y="2287"/>
                    <a:pt x="1040" y="2218"/>
                    <a:pt x="1109" y="2184"/>
                  </a:cubicBezTo>
                  <a:lnTo>
                    <a:pt x="1560" y="1872"/>
                  </a:lnTo>
                  <a:cubicBezTo>
                    <a:pt x="2062" y="1525"/>
                    <a:pt x="2218" y="1352"/>
                    <a:pt x="2218" y="919"/>
                  </a:cubicBezTo>
                  <a:cubicBezTo>
                    <a:pt x="2218" y="451"/>
                    <a:pt x="1820" y="0"/>
                    <a:pt x="1144" y="0"/>
                  </a:cubicBezTo>
                  <a:close/>
                </a:path>
              </a:pathLst>
            </a:custGeom>
            <a:solidFill>
              <a:srgbClr val="FAB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3"/>
            <p:cNvSpPr/>
            <p:nvPr/>
          </p:nvSpPr>
          <p:spPr>
            <a:xfrm>
              <a:off x="4874800" y="4790225"/>
              <a:ext cx="54175" cy="74100"/>
            </a:xfrm>
            <a:custGeom>
              <a:avLst/>
              <a:gdLst/>
              <a:ahLst/>
              <a:cxnLst/>
              <a:rect l="l" t="t" r="r" b="b"/>
              <a:pathLst>
                <a:path w="2167" h="2964" extrusionOk="0">
                  <a:moveTo>
                    <a:pt x="607" y="1"/>
                  </a:moveTo>
                  <a:cubicBezTo>
                    <a:pt x="173" y="1"/>
                    <a:pt x="52" y="209"/>
                    <a:pt x="52" y="625"/>
                  </a:cubicBezTo>
                  <a:lnTo>
                    <a:pt x="52" y="1751"/>
                  </a:lnTo>
                  <a:cubicBezTo>
                    <a:pt x="295" y="1699"/>
                    <a:pt x="555" y="1682"/>
                    <a:pt x="780" y="1682"/>
                  </a:cubicBezTo>
                  <a:cubicBezTo>
                    <a:pt x="1282" y="1682"/>
                    <a:pt x="1386" y="1820"/>
                    <a:pt x="1386" y="1994"/>
                  </a:cubicBezTo>
                  <a:cubicBezTo>
                    <a:pt x="1386" y="2184"/>
                    <a:pt x="1248" y="2340"/>
                    <a:pt x="866" y="2340"/>
                  </a:cubicBezTo>
                  <a:cubicBezTo>
                    <a:pt x="485" y="2340"/>
                    <a:pt x="208" y="2253"/>
                    <a:pt x="35" y="2080"/>
                  </a:cubicBezTo>
                  <a:lnTo>
                    <a:pt x="0" y="2080"/>
                  </a:lnTo>
                  <a:lnTo>
                    <a:pt x="0" y="2357"/>
                  </a:lnTo>
                  <a:cubicBezTo>
                    <a:pt x="0" y="2773"/>
                    <a:pt x="329" y="2964"/>
                    <a:pt x="953" y="2964"/>
                  </a:cubicBezTo>
                  <a:cubicBezTo>
                    <a:pt x="1681" y="2964"/>
                    <a:pt x="2166" y="2600"/>
                    <a:pt x="2166" y="1959"/>
                  </a:cubicBezTo>
                  <a:cubicBezTo>
                    <a:pt x="2166" y="1404"/>
                    <a:pt x="1681" y="1092"/>
                    <a:pt x="1092" y="1092"/>
                  </a:cubicBezTo>
                  <a:lnTo>
                    <a:pt x="815" y="1092"/>
                  </a:lnTo>
                  <a:lnTo>
                    <a:pt x="815" y="642"/>
                  </a:lnTo>
                  <a:lnTo>
                    <a:pt x="1594" y="642"/>
                  </a:lnTo>
                  <a:cubicBezTo>
                    <a:pt x="1906" y="642"/>
                    <a:pt x="2079" y="486"/>
                    <a:pt x="2079" y="226"/>
                  </a:cubicBezTo>
                  <a:lnTo>
                    <a:pt x="2079" y="1"/>
                  </a:lnTo>
                  <a:close/>
                </a:path>
              </a:pathLst>
            </a:custGeom>
            <a:solidFill>
              <a:srgbClr val="FAB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3"/>
            <p:cNvSpPr/>
            <p:nvPr/>
          </p:nvSpPr>
          <p:spPr>
            <a:xfrm>
              <a:off x="4944975" y="4730875"/>
              <a:ext cx="40300" cy="73250"/>
            </a:xfrm>
            <a:custGeom>
              <a:avLst/>
              <a:gdLst/>
              <a:ahLst/>
              <a:cxnLst/>
              <a:rect l="l" t="t" r="r" b="b"/>
              <a:pathLst>
                <a:path w="1612" h="2930" extrusionOk="0">
                  <a:moveTo>
                    <a:pt x="1231" y="1"/>
                  </a:moveTo>
                  <a:cubicBezTo>
                    <a:pt x="1057" y="1"/>
                    <a:pt x="901" y="35"/>
                    <a:pt x="745" y="87"/>
                  </a:cubicBezTo>
                  <a:lnTo>
                    <a:pt x="0" y="417"/>
                  </a:lnTo>
                  <a:lnTo>
                    <a:pt x="35" y="694"/>
                  </a:lnTo>
                  <a:cubicBezTo>
                    <a:pt x="83" y="822"/>
                    <a:pt x="191" y="921"/>
                    <a:pt x="330" y="921"/>
                  </a:cubicBezTo>
                  <a:cubicBezTo>
                    <a:pt x="341" y="921"/>
                    <a:pt x="353" y="921"/>
                    <a:pt x="364" y="919"/>
                  </a:cubicBezTo>
                  <a:cubicBezTo>
                    <a:pt x="433" y="919"/>
                    <a:pt x="468" y="919"/>
                    <a:pt x="537" y="902"/>
                  </a:cubicBezTo>
                  <a:lnTo>
                    <a:pt x="797" y="815"/>
                  </a:lnTo>
                  <a:lnTo>
                    <a:pt x="797" y="2496"/>
                  </a:lnTo>
                  <a:lnTo>
                    <a:pt x="797" y="2548"/>
                  </a:lnTo>
                  <a:cubicBezTo>
                    <a:pt x="815" y="2756"/>
                    <a:pt x="988" y="2929"/>
                    <a:pt x="1231" y="2929"/>
                  </a:cubicBezTo>
                  <a:lnTo>
                    <a:pt x="1612" y="2929"/>
                  </a:lnTo>
                  <a:lnTo>
                    <a:pt x="1612" y="347"/>
                  </a:lnTo>
                  <a:cubicBezTo>
                    <a:pt x="1594" y="157"/>
                    <a:pt x="1421" y="1"/>
                    <a:pt x="1231" y="1"/>
                  </a:cubicBezTo>
                  <a:close/>
                </a:path>
              </a:pathLst>
            </a:custGeom>
            <a:solidFill>
              <a:srgbClr val="FAB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3"/>
            <p:cNvSpPr/>
            <p:nvPr/>
          </p:nvSpPr>
          <p:spPr>
            <a:xfrm>
              <a:off x="4948000" y="4840475"/>
              <a:ext cx="56775" cy="75450"/>
            </a:xfrm>
            <a:custGeom>
              <a:avLst/>
              <a:gdLst/>
              <a:ahLst/>
              <a:cxnLst/>
              <a:rect l="l" t="t" r="r" b="b"/>
              <a:pathLst>
                <a:path w="2271" h="3018" extrusionOk="0">
                  <a:moveTo>
                    <a:pt x="1144" y="1"/>
                  </a:moveTo>
                  <a:cubicBezTo>
                    <a:pt x="347" y="1"/>
                    <a:pt x="70" y="365"/>
                    <a:pt x="70" y="746"/>
                  </a:cubicBezTo>
                  <a:lnTo>
                    <a:pt x="70" y="1006"/>
                  </a:lnTo>
                  <a:lnTo>
                    <a:pt x="87" y="1006"/>
                  </a:lnTo>
                  <a:cubicBezTo>
                    <a:pt x="312" y="746"/>
                    <a:pt x="590" y="659"/>
                    <a:pt x="971" y="659"/>
                  </a:cubicBezTo>
                  <a:cubicBezTo>
                    <a:pt x="1231" y="659"/>
                    <a:pt x="1387" y="798"/>
                    <a:pt x="1387" y="1006"/>
                  </a:cubicBezTo>
                  <a:cubicBezTo>
                    <a:pt x="1387" y="1162"/>
                    <a:pt x="1300" y="1300"/>
                    <a:pt x="1196" y="1387"/>
                  </a:cubicBezTo>
                  <a:lnTo>
                    <a:pt x="520" y="1907"/>
                  </a:lnTo>
                  <a:cubicBezTo>
                    <a:pt x="191" y="2167"/>
                    <a:pt x="1" y="2392"/>
                    <a:pt x="1" y="2669"/>
                  </a:cubicBezTo>
                  <a:lnTo>
                    <a:pt x="1" y="2687"/>
                  </a:lnTo>
                  <a:cubicBezTo>
                    <a:pt x="17" y="2868"/>
                    <a:pt x="174" y="3017"/>
                    <a:pt x="353" y="3017"/>
                  </a:cubicBezTo>
                  <a:cubicBezTo>
                    <a:pt x="362" y="3017"/>
                    <a:pt x="372" y="3017"/>
                    <a:pt x="382" y="3016"/>
                  </a:cubicBezTo>
                  <a:lnTo>
                    <a:pt x="1820" y="3016"/>
                  </a:lnTo>
                  <a:cubicBezTo>
                    <a:pt x="2115" y="3016"/>
                    <a:pt x="2253" y="2877"/>
                    <a:pt x="2271" y="2617"/>
                  </a:cubicBezTo>
                  <a:lnTo>
                    <a:pt x="2271" y="2340"/>
                  </a:lnTo>
                  <a:lnTo>
                    <a:pt x="936" y="2340"/>
                  </a:lnTo>
                  <a:cubicBezTo>
                    <a:pt x="971" y="2271"/>
                    <a:pt x="1040" y="2202"/>
                    <a:pt x="1110" y="2167"/>
                  </a:cubicBezTo>
                  <a:lnTo>
                    <a:pt x="1560" y="1855"/>
                  </a:lnTo>
                  <a:cubicBezTo>
                    <a:pt x="2063" y="1508"/>
                    <a:pt x="2201" y="1335"/>
                    <a:pt x="2201" y="902"/>
                  </a:cubicBezTo>
                  <a:cubicBezTo>
                    <a:pt x="2201" y="451"/>
                    <a:pt x="1820" y="1"/>
                    <a:pt x="1144" y="1"/>
                  </a:cubicBezTo>
                  <a:close/>
                </a:path>
              </a:pathLst>
            </a:custGeom>
            <a:solidFill>
              <a:srgbClr val="FAB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2" name="Google Shape;1932;p63"/>
          <p:cNvSpPr txBox="1"/>
          <p:nvPr/>
        </p:nvSpPr>
        <p:spPr>
          <a:xfrm>
            <a:off x="760075" y="2477938"/>
            <a:ext cx="9093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Truck Routing</a:t>
            </a:r>
            <a:br>
              <a:rPr lang="en" sz="800">
                <a:solidFill>
                  <a:schemeClr val="lt1"/>
                </a:solidFill>
              </a:rPr>
            </a:br>
            <a:r>
              <a:rPr lang="en" sz="800">
                <a:solidFill>
                  <a:schemeClr val="lt1"/>
                </a:solidFill>
              </a:rPr>
              <a:t>&amp; Mileage</a:t>
            </a:r>
            <a:endParaRPr sz="800">
              <a:solidFill>
                <a:schemeClr val="lt1"/>
              </a:solidFill>
            </a:endParaRPr>
          </a:p>
        </p:txBody>
      </p:sp>
      <p:grpSp>
        <p:nvGrpSpPr>
          <p:cNvPr id="1933" name="Google Shape;1933;p63"/>
          <p:cNvGrpSpPr/>
          <p:nvPr/>
        </p:nvGrpSpPr>
        <p:grpSpPr>
          <a:xfrm>
            <a:off x="2427893" y="969274"/>
            <a:ext cx="595378" cy="381585"/>
            <a:chOff x="3614600" y="637100"/>
            <a:chExt cx="599575" cy="384275"/>
          </a:xfrm>
        </p:grpSpPr>
        <p:sp>
          <p:nvSpPr>
            <p:cNvPr id="1934" name="Google Shape;1934;p63"/>
            <p:cNvSpPr/>
            <p:nvPr/>
          </p:nvSpPr>
          <p:spPr>
            <a:xfrm>
              <a:off x="3918700" y="969800"/>
              <a:ext cx="16050" cy="36850"/>
            </a:xfrm>
            <a:custGeom>
              <a:avLst/>
              <a:gdLst/>
              <a:ahLst/>
              <a:cxnLst/>
              <a:rect l="l" t="t" r="r" b="b"/>
              <a:pathLst>
                <a:path w="642" h="1474" extrusionOk="0">
                  <a:moveTo>
                    <a:pt x="1" y="0"/>
                  </a:moveTo>
                  <a:lnTo>
                    <a:pt x="1" y="1473"/>
                  </a:lnTo>
                  <a:lnTo>
                    <a:pt x="642" y="1473"/>
                  </a:lnTo>
                  <a:lnTo>
                    <a:pt x="642" y="0"/>
                  </a:lnTo>
                  <a:cubicBezTo>
                    <a:pt x="538" y="18"/>
                    <a:pt x="434" y="18"/>
                    <a:pt x="330" y="18"/>
                  </a:cubicBezTo>
                  <a:cubicBezTo>
                    <a:pt x="209" y="18"/>
                    <a:pt x="105" y="18"/>
                    <a:pt x="1" y="0"/>
                  </a:cubicBezTo>
                  <a:close/>
                </a:path>
              </a:pathLst>
            </a:custGeom>
            <a:solidFill>
              <a:srgbClr val="B7D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3"/>
            <p:cNvSpPr/>
            <p:nvPr/>
          </p:nvSpPr>
          <p:spPr>
            <a:xfrm>
              <a:off x="3668325" y="637100"/>
              <a:ext cx="500375" cy="149050"/>
            </a:xfrm>
            <a:custGeom>
              <a:avLst/>
              <a:gdLst/>
              <a:ahLst/>
              <a:cxnLst/>
              <a:rect l="l" t="t" r="r" b="b"/>
              <a:pathLst>
                <a:path w="20015" h="5962" extrusionOk="0">
                  <a:moveTo>
                    <a:pt x="14383" y="0"/>
                  </a:moveTo>
                  <a:lnTo>
                    <a:pt x="13915" y="468"/>
                  </a:lnTo>
                  <a:lnTo>
                    <a:pt x="16687" y="3379"/>
                  </a:lnTo>
                  <a:lnTo>
                    <a:pt x="4228" y="4644"/>
                  </a:lnTo>
                  <a:lnTo>
                    <a:pt x="2738" y="139"/>
                  </a:lnTo>
                  <a:lnTo>
                    <a:pt x="2114" y="330"/>
                  </a:lnTo>
                  <a:lnTo>
                    <a:pt x="3552" y="4679"/>
                  </a:lnTo>
                  <a:lnTo>
                    <a:pt x="0" y="5060"/>
                  </a:lnTo>
                  <a:lnTo>
                    <a:pt x="70" y="5701"/>
                  </a:lnTo>
                  <a:lnTo>
                    <a:pt x="10016" y="4714"/>
                  </a:lnTo>
                  <a:lnTo>
                    <a:pt x="10016" y="5961"/>
                  </a:lnTo>
                  <a:cubicBezTo>
                    <a:pt x="10120" y="5961"/>
                    <a:pt x="10224" y="5944"/>
                    <a:pt x="10345" y="5944"/>
                  </a:cubicBezTo>
                  <a:cubicBezTo>
                    <a:pt x="10449" y="5944"/>
                    <a:pt x="10553" y="5944"/>
                    <a:pt x="10657" y="5961"/>
                  </a:cubicBezTo>
                  <a:lnTo>
                    <a:pt x="10657" y="4644"/>
                  </a:lnTo>
                  <a:lnTo>
                    <a:pt x="20014" y="3691"/>
                  </a:lnTo>
                  <a:lnTo>
                    <a:pt x="19945" y="3033"/>
                  </a:lnTo>
                  <a:lnTo>
                    <a:pt x="17536" y="3275"/>
                  </a:lnTo>
                  <a:lnTo>
                    <a:pt x="14383" y="0"/>
                  </a:lnTo>
                  <a:close/>
                </a:path>
              </a:pathLst>
            </a:custGeom>
            <a:solidFill>
              <a:srgbClr val="B7D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3"/>
            <p:cNvSpPr/>
            <p:nvPr/>
          </p:nvSpPr>
          <p:spPr>
            <a:xfrm>
              <a:off x="4012275" y="897875"/>
              <a:ext cx="158150" cy="64150"/>
            </a:xfrm>
            <a:custGeom>
              <a:avLst/>
              <a:gdLst/>
              <a:ahLst/>
              <a:cxnLst/>
              <a:rect l="l" t="t" r="r" b="b"/>
              <a:pathLst>
                <a:path w="6326" h="2566" extrusionOk="0">
                  <a:moveTo>
                    <a:pt x="191" y="1"/>
                  </a:moveTo>
                  <a:cubicBezTo>
                    <a:pt x="157" y="209"/>
                    <a:pt x="87" y="399"/>
                    <a:pt x="1" y="625"/>
                  </a:cubicBezTo>
                  <a:lnTo>
                    <a:pt x="6135" y="2565"/>
                  </a:lnTo>
                  <a:lnTo>
                    <a:pt x="6326" y="1942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rgbClr val="B7D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3"/>
            <p:cNvSpPr/>
            <p:nvPr/>
          </p:nvSpPr>
          <p:spPr>
            <a:xfrm>
              <a:off x="3849400" y="800425"/>
              <a:ext cx="154675" cy="154675"/>
            </a:xfrm>
            <a:custGeom>
              <a:avLst/>
              <a:gdLst/>
              <a:ahLst/>
              <a:cxnLst/>
              <a:rect l="l" t="t" r="r" b="b"/>
              <a:pathLst>
                <a:path w="6187" h="6187" extrusionOk="0">
                  <a:moveTo>
                    <a:pt x="3102" y="624"/>
                  </a:moveTo>
                  <a:cubicBezTo>
                    <a:pt x="4471" y="624"/>
                    <a:pt x="5580" y="1716"/>
                    <a:pt x="5580" y="3102"/>
                  </a:cubicBezTo>
                  <a:cubicBezTo>
                    <a:pt x="5580" y="4471"/>
                    <a:pt x="4488" y="5597"/>
                    <a:pt x="3102" y="5597"/>
                  </a:cubicBezTo>
                  <a:cubicBezTo>
                    <a:pt x="1716" y="5597"/>
                    <a:pt x="607" y="4471"/>
                    <a:pt x="607" y="3102"/>
                  </a:cubicBezTo>
                  <a:cubicBezTo>
                    <a:pt x="607" y="1750"/>
                    <a:pt x="1733" y="624"/>
                    <a:pt x="3102" y="624"/>
                  </a:cubicBezTo>
                  <a:close/>
                  <a:moveTo>
                    <a:pt x="3102" y="0"/>
                  </a:moveTo>
                  <a:cubicBezTo>
                    <a:pt x="1387" y="0"/>
                    <a:pt x="0" y="1386"/>
                    <a:pt x="0" y="3084"/>
                  </a:cubicBezTo>
                  <a:cubicBezTo>
                    <a:pt x="0" y="4800"/>
                    <a:pt x="1387" y="6186"/>
                    <a:pt x="3102" y="6186"/>
                  </a:cubicBezTo>
                  <a:cubicBezTo>
                    <a:pt x="4800" y="6186"/>
                    <a:pt x="6187" y="4800"/>
                    <a:pt x="6187" y="3084"/>
                  </a:cubicBezTo>
                  <a:cubicBezTo>
                    <a:pt x="6187" y="1404"/>
                    <a:pt x="4800" y="17"/>
                    <a:pt x="3102" y="0"/>
                  </a:cubicBezTo>
                  <a:close/>
                </a:path>
              </a:pathLst>
            </a:custGeom>
            <a:solidFill>
              <a:srgbClr val="FAB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3"/>
            <p:cNvSpPr/>
            <p:nvPr/>
          </p:nvSpPr>
          <p:spPr>
            <a:xfrm>
              <a:off x="3887075" y="829450"/>
              <a:ext cx="79300" cy="80150"/>
            </a:xfrm>
            <a:custGeom>
              <a:avLst/>
              <a:gdLst/>
              <a:ahLst/>
              <a:cxnLst/>
              <a:rect l="l" t="t" r="r" b="b"/>
              <a:pathLst>
                <a:path w="3172" h="3206" extrusionOk="0">
                  <a:moveTo>
                    <a:pt x="1595" y="0"/>
                  </a:moveTo>
                  <a:lnTo>
                    <a:pt x="1" y="3206"/>
                  </a:lnTo>
                  <a:cubicBezTo>
                    <a:pt x="512" y="3024"/>
                    <a:pt x="1049" y="2933"/>
                    <a:pt x="1586" y="2933"/>
                  </a:cubicBezTo>
                  <a:cubicBezTo>
                    <a:pt x="2124" y="2933"/>
                    <a:pt x="2661" y="3024"/>
                    <a:pt x="3172" y="3206"/>
                  </a:cubicBezTo>
                  <a:lnTo>
                    <a:pt x="1595" y="0"/>
                  </a:lnTo>
                  <a:close/>
                </a:path>
              </a:pathLst>
            </a:custGeom>
            <a:solidFill>
              <a:srgbClr val="FAB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3"/>
            <p:cNvSpPr/>
            <p:nvPr/>
          </p:nvSpPr>
          <p:spPr>
            <a:xfrm>
              <a:off x="3614600" y="637950"/>
              <a:ext cx="599575" cy="383425"/>
            </a:xfrm>
            <a:custGeom>
              <a:avLst/>
              <a:gdLst/>
              <a:ahLst/>
              <a:cxnLst/>
              <a:rect l="l" t="t" r="r" b="b"/>
              <a:pathLst>
                <a:path w="23983" h="15337" extrusionOk="0">
                  <a:moveTo>
                    <a:pt x="1595" y="573"/>
                  </a:moveTo>
                  <a:lnTo>
                    <a:pt x="1595" y="14747"/>
                  </a:lnTo>
                  <a:lnTo>
                    <a:pt x="902" y="14747"/>
                  </a:lnTo>
                  <a:cubicBezTo>
                    <a:pt x="728" y="14747"/>
                    <a:pt x="590" y="14609"/>
                    <a:pt x="590" y="14435"/>
                  </a:cubicBezTo>
                  <a:lnTo>
                    <a:pt x="590" y="885"/>
                  </a:lnTo>
                  <a:cubicBezTo>
                    <a:pt x="590" y="711"/>
                    <a:pt x="728" y="573"/>
                    <a:pt x="902" y="573"/>
                  </a:cubicBezTo>
                  <a:close/>
                  <a:moveTo>
                    <a:pt x="21817" y="573"/>
                  </a:moveTo>
                  <a:lnTo>
                    <a:pt x="21817" y="14747"/>
                  </a:lnTo>
                  <a:lnTo>
                    <a:pt x="2184" y="14747"/>
                  </a:lnTo>
                  <a:lnTo>
                    <a:pt x="2184" y="573"/>
                  </a:lnTo>
                  <a:close/>
                  <a:moveTo>
                    <a:pt x="23082" y="573"/>
                  </a:moveTo>
                  <a:cubicBezTo>
                    <a:pt x="23255" y="573"/>
                    <a:pt x="23376" y="711"/>
                    <a:pt x="23376" y="885"/>
                  </a:cubicBezTo>
                  <a:lnTo>
                    <a:pt x="23376" y="14435"/>
                  </a:lnTo>
                  <a:cubicBezTo>
                    <a:pt x="23376" y="14609"/>
                    <a:pt x="23255" y="14747"/>
                    <a:pt x="23082" y="14747"/>
                  </a:cubicBezTo>
                  <a:lnTo>
                    <a:pt x="22406" y="14747"/>
                  </a:lnTo>
                  <a:lnTo>
                    <a:pt x="22406" y="573"/>
                  </a:lnTo>
                  <a:close/>
                  <a:moveTo>
                    <a:pt x="902" y="1"/>
                  </a:moveTo>
                  <a:cubicBezTo>
                    <a:pt x="399" y="1"/>
                    <a:pt x="1" y="399"/>
                    <a:pt x="1" y="885"/>
                  </a:cubicBezTo>
                  <a:lnTo>
                    <a:pt x="1" y="14435"/>
                  </a:lnTo>
                  <a:cubicBezTo>
                    <a:pt x="1" y="14938"/>
                    <a:pt x="416" y="15336"/>
                    <a:pt x="902" y="15336"/>
                  </a:cubicBezTo>
                  <a:lnTo>
                    <a:pt x="23099" y="15336"/>
                  </a:lnTo>
                  <a:cubicBezTo>
                    <a:pt x="23601" y="15336"/>
                    <a:pt x="23983" y="14921"/>
                    <a:pt x="23983" y="14435"/>
                  </a:cubicBezTo>
                  <a:lnTo>
                    <a:pt x="23983" y="885"/>
                  </a:lnTo>
                  <a:cubicBezTo>
                    <a:pt x="23983" y="382"/>
                    <a:pt x="23584" y="1"/>
                    <a:pt x="23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0" name="Google Shape;1940;p63"/>
          <p:cNvSpPr txBox="1"/>
          <p:nvPr/>
        </p:nvSpPr>
        <p:spPr>
          <a:xfrm>
            <a:off x="2235638" y="1370088"/>
            <a:ext cx="9570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Commercial</a:t>
            </a:r>
            <a:br>
              <a:rPr lang="en" sz="800">
                <a:solidFill>
                  <a:schemeClr val="lt1"/>
                </a:solidFill>
              </a:rPr>
            </a:br>
            <a:r>
              <a:rPr lang="en" sz="800">
                <a:solidFill>
                  <a:schemeClr val="lt1"/>
                </a:solidFill>
              </a:rPr>
              <a:t>Navigation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1941" name="Google Shape;1941;p63"/>
          <p:cNvSpPr/>
          <p:nvPr/>
        </p:nvSpPr>
        <p:spPr>
          <a:xfrm>
            <a:off x="4209175" y="2896725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64"/>
          <p:cNvSpPr/>
          <p:nvPr/>
        </p:nvSpPr>
        <p:spPr>
          <a:xfrm>
            <a:off x="2979000" y="3440100"/>
            <a:ext cx="3186000" cy="862500"/>
          </a:xfrm>
          <a:prstGeom prst="rect">
            <a:avLst/>
          </a:prstGeom>
          <a:solidFill>
            <a:srgbClr val="FFFFFF">
              <a:alpha val="58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7" name="Google Shape;1947;p64"/>
          <p:cNvSpPr txBox="1"/>
          <p:nvPr/>
        </p:nvSpPr>
        <p:spPr>
          <a:xfrm>
            <a:off x="3822324" y="3535600"/>
            <a:ext cx="2389500" cy="5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rPr>
              <a:t>Brian Larwig</a:t>
            </a:r>
            <a:endParaRPr sz="1200" b="1">
              <a:solidFill>
                <a:srgbClr val="36354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63545"/>
                </a:solidFill>
                <a:latin typeface="Open Sans"/>
                <a:ea typeface="Open Sans"/>
                <a:cs typeface="Open Sans"/>
                <a:sym typeface="Open Sans"/>
              </a:rPr>
              <a:t>Strategy &amp; Operations</a:t>
            </a:r>
            <a:endParaRPr sz="1200">
              <a:solidFill>
                <a:srgbClr val="36354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r>
              <a:rPr lang="en" sz="1200" b="1" i="1" u="sng">
                <a:solidFill>
                  <a:srgbClr val="029CDB"/>
                </a:solidFill>
                <a:latin typeface="Droid Serif"/>
                <a:ea typeface="Droid Serif"/>
                <a:cs typeface="Droid Serif"/>
                <a:sym typeface="Droid Serif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brian_larwig@trimble.com</a:t>
            </a:r>
            <a:endParaRPr sz="1200" b="1" i="1">
              <a:solidFill>
                <a:srgbClr val="363545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pic>
        <p:nvPicPr>
          <p:cNvPr id="1948" name="Google Shape;1948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4175" y="3517263"/>
            <a:ext cx="708150" cy="70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94441" y="4703379"/>
            <a:ext cx="289035" cy="2364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40"/>
          <p:cNvSpPr/>
          <p:nvPr/>
        </p:nvSpPr>
        <p:spPr>
          <a:xfrm>
            <a:off x="0" y="0"/>
            <a:ext cx="2865000" cy="480600"/>
          </a:xfrm>
          <a:prstGeom prst="rect">
            <a:avLst/>
          </a:prstGeom>
          <a:solidFill>
            <a:srgbClr val="009D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40"/>
          <p:cNvSpPr txBox="1"/>
          <p:nvPr/>
        </p:nvSpPr>
        <p:spPr>
          <a:xfrm>
            <a:off x="579575" y="4221350"/>
            <a:ext cx="79050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1">
                <a:solidFill>
                  <a:schemeClr val="accent3"/>
                </a:solidFill>
              </a:rPr>
              <a:t> Connecting the physical and digital helping fleets </a:t>
            </a:r>
            <a:br>
              <a:rPr lang="en" sz="1500" b="1" i="1">
                <a:solidFill>
                  <a:schemeClr val="accent3"/>
                </a:solidFill>
              </a:rPr>
            </a:br>
            <a:r>
              <a:rPr lang="en" sz="1500" b="1" i="1">
                <a:solidFill>
                  <a:schemeClr val="accent3"/>
                </a:solidFill>
              </a:rPr>
              <a:t>&amp; drivers make </a:t>
            </a:r>
            <a:r>
              <a:rPr lang="en" sz="1500" b="1" i="1">
                <a:solidFill>
                  <a:schemeClr val="accent2"/>
                </a:solidFill>
              </a:rPr>
              <a:t>better</a:t>
            </a:r>
            <a:r>
              <a:rPr lang="en" sz="1500" b="1" i="1">
                <a:solidFill>
                  <a:schemeClr val="accent3"/>
                </a:solidFill>
              </a:rPr>
              <a:t>, </a:t>
            </a:r>
            <a:r>
              <a:rPr lang="en" sz="1500" b="1" i="1">
                <a:solidFill>
                  <a:schemeClr val="accent2"/>
                </a:solidFill>
              </a:rPr>
              <a:t>smarter</a:t>
            </a:r>
            <a:r>
              <a:rPr lang="en" sz="1500" b="1" i="1">
                <a:solidFill>
                  <a:schemeClr val="accent3"/>
                </a:solidFill>
              </a:rPr>
              <a:t>, </a:t>
            </a:r>
            <a:r>
              <a:rPr lang="en" sz="1500" b="1" i="1">
                <a:solidFill>
                  <a:schemeClr val="accent2"/>
                </a:solidFill>
              </a:rPr>
              <a:t>safer</a:t>
            </a:r>
            <a:r>
              <a:rPr lang="en" sz="1500" b="1" i="1">
                <a:solidFill>
                  <a:schemeClr val="accent3"/>
                </a:solidFill>
              </a:rPr>
              <a:t> decisions.</a:t>
            </a:r>
            <a:endParaRPr sz="1500" b="1" i="1">
              <a:solidFill>
                <a:schemeClr val="accent3"/>
              </a:solidFill>
            </a:endParaRPr>
          </a:p>
        </p:txBody>
      </p:sp>
      <p:sp>
        <p:nvSpPr>
          <p:cNvPr id="1083" name="Google Shape;1083;p40"/>
          <p:cNvSpPr txBox="1"/>
          <p:nvPr/>
        </p:nvSpPr>
        <p:spPr>
          <a:xfrm>
            <a:off x="0" y="67800"/>
            <a:ext cx="28650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FFFF"/>
                </a:solidFill>
              </a:rPr>
              <a:t>Trimble MAPS Mission &amp; Vision </a:t>
            </a:r>
            <a:endParaRPr sz="1300" b="1">
              <a:solidFill>
                <a:srgbClr val="FFFFFF"/>
              </a:solidFill>
            </a:endParaRPr>
          </a:p>
        </p:txBody>
      </p:sp>
      <p:sp>
        <p:nvSpPr>
          <p:cNvPr id="1084" name="Google Shape;1084;p40"/>
          <p:cNvSpPr txBox="1"/>
          <p:nvPr/>
        </p:nvSpPr>
        <p:spPr>
          <a:xfrm>
            <a:off x="462875" y="521138"/>
            <a:ext cx="81384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005F9E"/>
                </a:solidFill>
              </a:rPr>
              <a:t>Transfor</a:t>
            </a:r>
            <a:r>
              <a:rPr lang="en" sz="2400" b="1">
                <a:solidFill>
                  <a:srgbClr val="005F9E"/>
                </a:solidFill>
              </a:rPr>
              <a:t>min</a:t>
            </a:r>
            <a:r>
              <a:rPr lang="en" sz="2300" b="1">
                <a:solidFill>
                  <a:srgbClr val="005F9E"/>
                </a:solidFill>
              </a:rPr>
              <a:t>g the way the world works </a:t>
            </a:r>
            <a:r>
              <a:rPr lang="en" sz="2300" b="1">
                <a:solidFill>
                  <a:schemeClr val="accent2"/>
                </a:solidFill>
              </a:rPr>
              <a:t>with vehicles</a:t>
            </a:r>
            <a:endParaRPr sz="2300" b="1">
              <a:solidFill>
                <a:schemeClr val="accent2"/>
              </a:solidFill>
            </a:endParaRPr>
          </a:p>
        </p:txBody>
      </p:sp>
      <p:grpSp>
        <p:nvGrpSpPr>
          <p:cNvPr id="1085" name="Google Shape;1085;p40"/>
          <p:cNvGrpSpPr/>
          <p:nvPr/>
        </p:nvGrpSpPr>
        <p:grpSpPr>
          <a:xfrm>
            <a:off x="2700860" y="3636187"/>
            <a:ext cx="765583" cy="426246"/>
            <a:chOff x="420700" y="2562700"/>
            <a:chExt cx="1147800" cy="639050"/>
          </a:xfrm>
        </p:grpSpPr>
        <p:sp>
          <p:nvSpPr>
            <p:cNvPr id="1086" name="Google Shape;1086;p40"/>
            <p:cNvSpPr/>
            <p:nvPr/>
          </p:nvSpPr>
          <p:spPr>
            <a:xfrm>
              <a:off x="1082725" y="2674200"/>
              <a:ext cx="233125" cy="152050"/>
            </a:xfrm>
            <a:custGeom>
              <a:avLst/>
              <a:gdLst/>
              <a:ahLst/>
              <a:cxnLst/>
              <a:rect l="l" t="t" r="r" b="b"/>
              <a:pathLst>
                <a:path w="9325" h="6082" extrusionOk="0">
                  <a:moveTo>
                    <a:pt x="335" y="0"/>
                  </a:moveTo>
                  <a:cubicBezTo>
                    <a:pt x="140" y="0"/>
                    <a:pt x="1" y="140"/>
                    <a:pt x="1" y="335"/>
                  </a:cubicBezTo>
                  <a:lnTo>
                    <a:pt x="1" y="5743"/>
                  </a:lnTo>
                  <a:cubicBezTo>
                    <a:pt x="1" y="5938"/>
                    <a:pt x="140" y="6077"/>
                    <a:pt x="335" y="6077"/>
                  </a:cubicBezTo>
                  <a:lnTo>
                    <a:pt x="8810" y="6077"/>
                  </a:lnTo>
                  <a:cubicBezTo>
                    <a:pt x="8829" y="6080"/>
                    <a:pt x="8848" y="6082"/>
                    <a:pt x="8866" y="6082"/>
                  </a:cubicBezTo>
                  <a:cubicBezTo>
                    <a:pt x="9165" y="6082"/>
                    <a:pt x="9325" y="5674"/>
                    <a:pt x="9088" y="5464"/>
                  </a:cubicBezTo>
                  <a:lnTo>
                    <a:pt x="4322" y="920"/>
                  </a:lnTo>
                  <a:cubicBezTo>
                    <a:pt x="3708" y="335"/>
                    <a:pt x="2872" y="0"/>
                    <a:pt x="2008" y="0"/>
                  </a:cubicBezTo>
                  <a:close/>
                </a:path>
              </a:pathLst>
            </a:custGeom>
            <a:solidFill>
              <a:srgbClr val="B8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0"/>
            <p:cNvSpPr/>
            <p:nvPr/>
          </p:nvSpPr>
          <p:spPr>
            <a:xfrm>
              <a:off x="1394950" y="2888825"/>
              <a:ext cx="78075" cy="66925"/>
            </a:xfrm>
            <a:custGeom>
              <a:avLst/>
              <a:gdLst/>
              <a:ahLst/>
              <a:cxnLst/>
              <a:rect l="l" t="t" r="r" b="b"/>
              <a:pathLst>
                <a:path w="3123" h="2677" extrusionOk="0">
                  <a:moveTo>
                    <a:pt x="0" y="1"/>
                  </a:moveTo>
                  <a:lnTo>
                    <a:pt x="697" y="2677"/>
                  </a:lnTo>
                  <a:lnTo>
                    <a:pt x="3122" y="2677"/>
                  </a:lnTo>
                  <a:lnTo>
                    <a:pt x="3122" y="20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0"/>
            <p:cNvSpPr/>
            <p:nvPr/>
          </p:nvSpPr>
          <p:spPr>
            <a:xfrm>
              <a:off x="1374950" y="2871525"/>
              <a:ext cx="115475" cy="101650"/>
            </a:xfrm>
            <a:custGeom>
              <a:avLst/>
              <a:gdLst/>
              <a:ahLst/>
              <a:cxnLst/>
              <a:rect l="l" t="t" r="r" b="b"/>
              <a:pathLst>
                <a:path w="4619" h="4066" extrusionOk="0">
                  <a:moveTo>
                    <a:pt x="1915" y="2254"/>
                  </a:moveTo>
                  <a:lnTo>
                    <a:pt x="2556" y="2672"/>
                  </a:lnTo>
                  <a:lnTo>
                    <a:pt x="2027" y="2672"/>
                  </a:lnTo>
                  <a:lnTo>
                    <a:pt x="1915" y="2254"/>
                  </a:lnTo>
                  <a:close/>
                  <a:moveTo>
                    <a:pt x="799" y="0"/>
                  </a:moveTo>
                  <a:cubicBezTo>
                    <a:pt x="377" y="0"/>
                    <a:pt x="1" y="405"/>
                    <a:pt x="131" y="860"/>
                  </a:cubicBezTo>
                  <a:lnTo>
                    <a:pt x="828" y="3536"/>
                  </a:lnTo>
                  <a:cubicBezTo>
                    <a:pt x="912" y="3843"/>
                    <a:pt x="1190" y="4066"/>
                    <a:pt x="1497" y="4066"/>
                  </a:cubicBezTo>
                  <a:lnTo>
                    <a:pt x="3922" y="4066"/>
                  </a:lnTo>
                  <a:cubicBezTo>
                    <a:pt x="4284" y="4066"/>
                    <a:pt x="4619" y="3759"/>
                    <a:pt x="4619" y="3369"/>
                  </a:cubicBezTo>
                  <a:lnTo>
                    <a:pt x="4619" y="2728"/>
                  </a:lnTo>
                  <a:cubicBezTo>
                    <a:pt x="4619" y="2477"/>
                    <a:pt x="4480" y="2254"/>
                    <a:pt x="4284" y="2142"/>
                  </a:cubicBezTo>
                  <a:lnTo>
                    <a:pt x="1162" y="108"/>
                  </a:lnTo>
                  <a:cubicBezTo>
                    <a:pt x="1045" y="33"/>
                    <a:pt x="920" y="0"/>
                    <a:pt x="799" y="0"/>
                  </a:cubicBez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0"/>
            <p:cNvSpPr/>
            <p:nvPr/>
          </p:nvSpPr>
          <p:spPr>
            <a:xfrm>
              <a:off x="491075" y="2864800"/>
              <a:ext cx="34875" cy="102100"/>
            </a:xfrm>
            <a:custGeom>
              <a:avLst/>
              <a:gdLst/>
              <a:ahLst/>
              <a:cxnLst/>
              <a:rect l="l" t="t" r="r" b="b"/>
              <a:pathLst>
                <a:path w="1395" h="4084" extrusionOk="0">
                  <a:moveTo>
                    <a:pt x="698" y="0"/>
                  </a:moveTo>
                  <a:cubicBezTo>
                    <a:pt x="349" y="0"/>
                    <a:pt x="1" y="237"/>
                    <a:pt x="1" y="711"/>
                  </a:cubicBezTo>
                  <a:lnTo>
                    <a:pt x="1" y="3387"/>
                  </a:lnTo>
                  <a:cubicBezTo>
                    <a:pt x="1" y="3777"/>
                    <a:pt x="307" y="4084"/>
                    <a:pt x="698" y="4084"/>
                  </a:cubicBezTo>
                  <a:cubicBezTo>
                    <a:pt x="1060" y="4084"/>
                    <a:pt x="1395" y="3749"/>
                    <a:pt x="1395" y="3387"/>
                  </a:cubicBezTo>
                  <a:lnTo>
                    <a:pt x="1395" y="711"/>
                  </a:lnTo>
                  <a:cubicBezTo>
                    <a:pt x="1395" y="237"/>
                    <a:pt x="1046" y="0"/>
                    <a:pt x="698" y="0"/>
                  </a:cubicBez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0"/>
            <p:cNvSpPr/>
            <p:nvPr/>
          </p:nvSpPr>
          <p:spPr>
            <a:xfrm>
              <a:off x="499450" y="2674900"/>
              <a:ext cx="540100" cy="151250"/>
            </a:xfrm>
            <a:custGeom>
              <a:avLst/>
              <a:gdLst/>
              <a:ahLst/>
              <a:cxnLst/>
              <a:rect l="l" t="t" r="r" b="b"/>
              <a:pathLst>
                <a:path w="21604" h="6050" extrusionOk="0">
                  <a:moveTo>
                    <a:pt x="363" y="0"/>
                  </a:moveTo>
                  <a:cubicBezTo>
                    <a:pt x="168" y="0"/>
                    <a:pt x="0" y="167"/>
                    <a:pt x="0" y="363"/>
                  </a:cubicBezTo>
                  <a:lnTo>
                    <a:pt x="0" y="5687"/>
                  </a:lnTo>
                  <a:cubicBezTo>
                    <a:pt x="0" y="5882"/>
                    <a:pt x="168" y="6049"/>
                    <a:pt x="363" y="6049"/>
                  </a:cubicBezTo>
                  <a:lnTo>
                    <a:pt x="21241" y="6049"/>
                  </a:lnTo>
                  <a:cubicBezTo>
                    <a:pt x="21436" y="6049"/>
                    <a:pt x="21604" y="5882"/>
                    <a:pt x="21604" y="5687"/>
                  </a:cubicBezTo>
                  <a:lnTo>
                    <a:pt x="21604" y="363"/>
                  </a:lnTo>
                  <a:cubicBezTo>
                    <a:pt x="21604" y="167"/>
                    <a:pt x="21436" y="0"/>
                    <a:pt x="21241" y="0"/>
                  </a:cubicBezTo>
                  <a:close/>
                </a:path>
              </a:pathLst>
            </a:custGeom>
            <a:solidFill>
              <a:srgbClr val="B8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0"/>
            <p:cNvSpPr/>
            <p:nvPr/>
          </p:nvSpPr>
          <p:spPr>
            <a:xfrm>
              <a:off x="485500" y="2990600"/>
              <a:ext cx="246725" cy="211150"/>
            </a:xfrm>
            <a:custGeom>
              <a:avLst/>
              <a:gdLst/>
              <a:ahLst/>
              <a:cxnLst/>
              <a:rect l="l" t="t" r="r" b="b"/>
              <a:pathLst>
                <a:path w="9869" h="8446" extrusionOk="0">
                  <a:moveTo>
                    <a:pt x="5632" y="1393"/>
                  </a:moveTo>
                  <a:cubicBezTo>
                    <a:pt x="7193" y="1393"/>
                    <a:pt x="8475" y="2676"/>
                    <a:pt x="8475" y="4237"/>
                  </a:cubicBezTo>
                  <a:cubicBezTo>
                    <a:pt x="8475" y="5938"/>
                    <a:pt x="7078" y="7062"/>
                    <a:pt x="5622" y="7062"/>
                  </a:cubicBezTo>
                  <a:cubicBezTo>
                    <a:pt x="4931" y="7062"/>
                    <a:pt x="4227" y="6809"/>
                    <a:pt x="3652" y="6244"/>
                  </a:cubicBezTo>
                  <a:cubicBezTo>
                    <a:pt x="1868" y="4460"/>
                    <a:pt x="3123" y="1393"/>
                    <a:pt x="5632" y="1393"/>
                  </a:cubicBezTo>
                  <a:close/>
                  <a:moveTo>
                    <a:pt x="5617" y="1"/>
                  </a:moveTo>
                  <a:cubicBezTo>
                    <a:pt x="4577" y="1"/>
                    <a:pt x="3515" y="388"/>
                    <a:pt x="2649" y="1254"/>
                  </a:cubicBezTo>
                  <a:cubicBezTo>
                    <a:pt x="1" y="3902"/>
                    <a:pt x="1868" y="8446"/>
                    <a:pt x="5632" y="8446"/>
                  </a:cubicBezTo>
                  <a:cubicBezTo>
                    <a:pt x="7973" y="8446"/>
                    <a:pt x="9869" y="6550"/>
                    <a:pt x="9869" y="4237"/>
                  </a:cubicBezTo>
                  <a:cubicBezTo>
                    <a:pt x="9869" y="1692"/>
                    <a:pt x="7790" y="1"/>
                    <a:pt x="5617" y="1"/>
                  </a:cubicBez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0"/>
            <p:cNvSpPr/>
            <p:nvPr/>
          </p:nvSpPr>
          <p:spPr>
            <a:xfrm>
              <a:off x="1190750" y="2990600"/>
              <a:ext cx="246725" cy="211150"/>
            </a:xfrm>
            <a:custGeom>
              <a:avLst/>
              <a:gdLst/>
              <a:ahLst/>
              <a:cxnLst/>
              <a:rect l="l" t="t" r="r" b="b"/>
              <a:pathLst>
                <a:path w="9869" h="8446" extrusionOk="0">
                  <a:moveTo>
                    <a:pt x="5631" y="1393"/>
                  </a:moveTo>
                  <a:cubicBezTo>
                    <a:pt x="7192" y="1393"/>
                    <a:pt x="8475" y="2676"/>
                    <a:pt x="8475" y="4237"/>
                  </a:cubicBezTo>
                  <a:cubicBezTo>
                    <a:pt x="8475" y="5938"/>
                    <a:pt x="7065" y="7062"/>
                    <a:pt x="5601" y="7062"/>
                  </a:cubicBezTo>
                  <a:cubicBezTo>
                    <a:pt x="4906" y="7062"/>
                    <a:pt x="4199" y="6809"/>
                    <a:pt x="3624" y="6244"/>
                  </a:cubicBezTo>
                  <a:cubicBezTo>
                    <a:pt x="1868" y="4460"/>
                    <a:pt x="3123" y="1393"/>
                    <a:pt x="5631" y="1393"/>
                  </a:cubicBezTo>
                  <a:close/>
                  <a:moveTo>
                    <a:pt x="5617" y="1"/>
                  </a:moveTo>
                  <a:cubicBezTo>
                    <a:pt x="4577" y="1"/>
                    <a:pt x="3515" y="388"/>
                    <a:pt x="2649" y="1254"/>
                  </a:cubicBezTo>
                  <a:cubicBezTo>
                    <a:pt x="1" y="3902"/>
                    <a:pt x="1868" y="8446"/>
                    <a:pt x="5631" y="8446"/>
                  </a:cubicBezTo>
                  <a:cubicBezTo>
                    <a:pt x="7973" y="8446"/>
                    <a:pt x="9868" y="6550"/>
                    <a:pt x="9868" y="4237"/>
                  </a:cubicBezTo>
                  <a:cubicBezTo>
                    <a:pt x="9868" y="1692"/>
                    <a:pt x="7790" y="1"/>
                    <a:pt x="5617" y="1"/>
                  </a:cubicBez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0"/>
            <p:cNvSpPr/>
            <p:nvPr/>
          </p:nvSpPr>
          <p:spPr>
            <a:xfrm>
              <a:off x="1385175" y="3042850"/>
              <a:ext cx="183325" cy="96875"/>
            </a:xfrm>
            <a:custGeom>
              <a:avLst/>
              <a:gdLst/>
              <a:ahLst/>
              <a:cxnLst/>
              <a:rect l="l" t="t" r="r" b="b"/>
              <a:pathLst>
                <a:path w="7333" h="3875" extrusionOk="0">
                  <a:moveTo>
                    <a:pt x="5938" y="1394"/>
                  </a:moveTo>
                  <a:lnTo>
                    <a:pt x="5938" y="1784"/>
                  </a:lnTo>
                  <a:cubicBezTo>
                    <a:pt x="5938" y="2175"/>
                    <a:pt x="5632" y="2481"/>
                    <a:pt x="5241" y="2481"/>
                  </a:cubicBezTo>
                  <a:lnTo>
                    <a:pt x="2064" y="2481"/>
                  </a:lnTo>
                  <a:cubicBezTo>
                    <a:pt x="2091" y="2370"/>
                    <a:pt x="2091" y="2258"/>
                    <a:pt x="2091" y="2147"/>
                  </a:cubicBezTo>
                  <a:cubicBezTo>
                    <a:pt x="2091" y="1896"/>
                    <a:pt x="2064" y="1645"/>
                    <a:pt x="2008" y="1394"/>
                  </a:cubicBezTo>
                  <a:close/>
                  <a:moveTo>
                    <a:pt x="1" y="0"/>
                  </a:moveTo>
                  <a:lnTo>
                    <a:pt x="447" y="976"/>
                  </a:lnTo>
                  <a:cubicBezTo>
                    <a:pt x="614" y="1338"/>
                    <a:pt x="698" y="1756"/>
                    <a:pt x="698" y="2147"/>
                  </a:cubicBezTo>
                  <a:cubicBezTo>
                    <a:pt x="698" y="2425"/>
                    <a:pt x="642" y="2704"/>
                    <a:pt x="558" y="2983"/>
                  </a:cubicBezTo>
                  <a:lnTo>
                    <a:pt x="280" y="3875"/>
                  </a:lnTo>
                  <a:lnTo>
                    <a:pt x="5241" y="3875"/>
                  </a:lnTo>
                  <a:cubicBezTo>
                    <a:pt x="6384" y="3875"/>
                    <a:pt x="7332" y="2927"/>
                    <a:pt x="7332" y="1784"/>
                  </a:cubicBezTo>
                  <a:lnTo>
                    <a:pt x="7332" y="0"/>
                  </a:ln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0"/>
            <p:cNvSpPr/>
            <p:nvPr/>
          </p:nvSpPr>
          <p:spPr>
            <a:xfrm>
              <a:off x="680625" y="3042850"/>
              <a:ext cx="597950" cy="96875"/>
            </a:xfrm>
            <a:custGeom>
              <a:avLst/>
              <a:gdLst/>
              <a:ahLst/>
              <a:cxnLst/>
              <a:rect l="l" t="t" r="r" b="b"/>
              <a:pathLst>
                <a:path w="23918" h="3875" extrusionOk="0">
                  <a:moveTo>
                    <a:pt x="21911" y="1394"/>
                  </a:moveTo>
                  <a:cubicBezTo>
                    <a:pt x="21855" y="1645"/>
                    <a:pt x="21827" y="1896"/>
                    <a:pt x="21827" y="2147"/>
                  </a:cubicBezTo>
                  <a:lnTo>
                    <a:pt x="21827" y="2481"/>
                  </a:lnTo>
                  <a:lnTo>
                    <a:pt x="2036" y="2481"/>
                  </a:lnTo>
                  <a:cubicBezTo>
                    <a:pt x="2064" y="2370"/>
                    <a:pt x="2064" y="2258"/>
                    <a:pt x="2064" y="2147"/>
                  </a:cubicBezTo>
                  <a:cubicBezTo>
                    <a:pt x="2064" y="1896"/>
                    <a:pt x="2036" y="1645"/>
                    <a:pt x="2008" y="1394"/>
                  </a:cubicBezTo>
                  <a:close/>
                  <a:moveTo>
                    <a:pt x="1" y="0"/>
                  </a:moveTo>
                  <a:lnTo>
                    <a:pt x="419" y="976"/>
                  </a:lnTo>
                  <a:cubicBezTo>
                    <a:pt x="586" y="1338"/>
                    <a:pt x="670" y="1756"/>
                    <a:pt x="670" y="2147"/>
                  </a:cubicBezTo>
                  <a:cubicBezTo>
                    <a:pt x="670" y="2425"/>
                    <a:pt x="642" y="2704"/>
                    <a:pt x="558" y="2983"/>
                  </a:cubicBezTo>
                  <a:lnTo>
                    <a:pt x="280" y="3875"/>
                  </a:lnTo>
                  <a:lnTo>
                    <a:pt x="23611" y="3875"/>
                  </a:lnTo>
                  <a:lnTo>
                    <a:pt x="23360" y="2983"/>
                  </a:lnTo>
                  <a:cubicBezTo>
                    <a:pt x="23277" y="2704"/>
                    <a:pt x="23221" y="2425"/>
                    <a:pt x="23221" y="2147"/>
                  </a:cubicBezTo>
                  <a:cubicBezTo>
                    <a:pt x="23221" y="1756"/>
                    <a:pt x="23305" y="1338"/>
                    <a:pt x="23472" y="976"/>
                  </a:cubicBezTo>
                  <a:lnTo>
                    <a:pt x="23918" y="0"/>
                  </a:ln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0"/>
            <p:cNvSpPr/>
            <p:nvPr/>
          </p:nvSpPr>
          <p:spPr>
            <a:xfrm>
              <a:off x="420700" y="3042850"/>
              <a:ext cx="151950" cy="96875"/>
            </a:xfrm>
            <a:custGeom>
              <a:avLst/>
              <a:gdLst/>
              <a:ahLst/>
              <a:cxnLst/>
              <a:rect l="l" t="t" r="r" b="b"/>
              <a:pathLst>
                <a:path w="6078" h="3875" extrusionOk="0">
                  <a:moveTo>
                    <a:pt x="4098" y="1394"/>
                  </a:moveTo>
                  <a:cubicBezTo>
                    <a:pt x="4042" y="1645"/>
                    <a:pt x="4014" y="1896"/>
                    <a:pt x="4014" y="2147"/>
                  </a:cubicBezTo>
                  <a:lnTo>
                    <a:pt x="4014" y="2481"/>
                  </a:lnTo>
                  <a:lnTo>
                    <a:pt x="2091" y="2481"/>
                  </a:lnTo>
                  <a:cubicBezTo>
                    <a:pt x="1701" y="2481"/>
                    <a:pt x="1394" y="2175"/>
                    <a:pt x="1394" y="1784"/>
                  </a:cubicBezTo>
                  <a:lnTo>
                    <a:pt x="1394" y="1394"/>
                  </a:lnTo>
                  <a:close/>
                  <a:moveTo>
                    <a:pt x="0" y="0"/>
                  </a:moveTo>
                  <a:lnTo>
                    <a:pt x="0" y="1784"/>
                  </a:lnTo>
                  <a:cubicBezTo>
                    <a:pt x="0" y="2955"/>
                    <a:pt x="920" y="3875"/>
                    <a:pt x="2091" y="3875"/>
                  </a:cubicBezTo>
                  <a:lnTo>
                    <a:pt x="5798" y="3875"/>
                  </a:lnTo>
                  <a:lnTo>
                    <a:pt x="5520" y="2983"/>
                  </a:lnTo>
                  <a:cubicBezTo>
                    <a:pt x="5436" y="2704"/>
                    <a:pt x="5408" y="2425"/>
                    <a:pt x="5408" y="2147"/>
                  </a:cubicBezTo>
                  <a:cubicBezTo>
                    <a:pt x="5408" y="1756"/>
                    <a:pt x="5492" y="1338"/>
                    <a:pt x="5659" y="976"/>
                  </a:cubicBezTo>
                  <a:lnTo>
                    <a:pt x="6077" y="0"/>
                  </a:ln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0"/>
            <p:cNvSpPr/>
            <p:nvPr/>
          </p:nvSpPr>
          <p:spPr>
            <a:xfrm>
              <a:off x="420700" y="2562700"/>
              <a:ext cx="1147800" cy="577025"/>
            </a:xfrm>
            <a:custGeom>
              <a:avLst/>
              <a:gdLst/>
              <a:ahLst/>
              <a:cxnLst/>
              <a:rect l="l" t="t" r="r" b="b"/>
              <a:pathLst>
                <a:path w="45912" h="23081" extrusionOk="0">
                  <a:moveTo>
                    <a:pt x="25005" y="1394"/>
                  </a:moveTo>
                  <a:cubicBezTo>
                    <a:pt x="27820" y="1394"/>
                    <a:pt x="30524" y="2481"/>
                    <a:pt x="32531" y="4460"/>
                  </a:cubicBezTo>
                  <a:cubicBezTo>
                    <a:pt x="33925" y="5826"/>
                    <a:pt x="38524" y="10230"/>
                    <a:pt x="38859" y="10509"/>
                  </a:cubicBezTo>
                  <a:lnTo>
                    <a:pt x="43151" y="13241"/>
                  </a:lnTo>
                  <a:cubicBezTo>
                    <a:pt x="44517" y="14272"/>
                    <a:pt x="44517" y="14272"/>
                    <a:pt x="44517" y="15945"/>
                  </a:cubicBezTo>
                  <a:lnTo>
                    <a:pt x="44517" y="21213"/>
                  </a:lnTo>
                  <a:cubicBezTo>
                    <a:pt x="44517" y="21464"/>
                    <a:pt x="44322" y="21687"/>
                    <a:pt x="44043" y="21687"/>
                  </a:cubicBezTo>
                  <a:lnTo>
                    <a:pt x="40643" y="21687"/>
                  </a:lnTo>
                  <a:cubicBezTo>
                    <a:pt x="40670" y="21576"/>
                    <a:pt x="40670" y="21464"/>
                    <a:pt x="40726" y="21353"/>
                  </a:cubicBezTo>
                  <a:cubicBezTo>
                    <a:pt x="40726" y="19011"/>
                    <a:pt x="38831" y="17116"/>
                    <a:pt x="36489" y="17116"/>
                  </a:cubicBezTo>
                  <a:cubicBezTo>
                    <a:pt x="34148" y="17116"/>
                    <a:pt x="32280" y="19011"/>
                    <a:pt x="32280" y="21353"/>
                  </a:cubicBezTo>
                  <a:lnTo>
                    <a:pt x="32280" y="21687"/>
                  </a:lnTo>
                  <a:lnTo>
                    <a:pt x="12488" y="21687"/>
                  </a:lnTo>
                  <a:lnTo>
                    <a:pt x="12488" y="21353"/>
                  </a:lnTo>
                  <a:cubicBezTo>
                    <a:pt x="12488" y="19011"/>
                    <a:pt x="10593" y="17116"/>
                    <a:pt x="8251" y="17116"/>
                  </a:cubicBezTo>
                  <a:cubicBezTo>
                    <a:pt x="5910" y="17116"/>
                    <a:pt x="4042" y="19011"/>
                    <a:pt x="4042" y="21353"/>
                  </a:cubicBezTo>
                  <a:lnTo>
                    <a:pt x="4042" y="21687"/>
                  </a:lnTo>
                  <a:lnTo>
                    <a:pt x="1868" y="21687"/>
                  </a:lnTo>
                  <a:cubicBezTo>
                    <a:pt x="1589" y="21687"/>
                    <a:pt x="1394" y="21464"/>
                    <a:pt x="1394" y="21213"/>
                  </a:cubicBezTo>
                  <a:lnTo>
                    <a:pt x="1394" y="6077"/>
                  </a:lnTo>
                  <a:cubicBezTo>
                    <a:pt x="1394" y="5966"/>
                    <a:pt x="1394" y="5826"/>
                    <a:pt x="1422" y="5687"/>
                  </a:cubicBezTo>
                  <a:lnTo>
                    <a:pt x="1673" y="3094"/>
                  </a:lnTo>
                  <a:lnTo>
                    <a:pt x="1673" y="3039"/>
                  </a:lnTo>
                  <a:cubicBezTo>
                    <a:pt x="1673" y="2119"/>
                    <a:pt x="2425" y="1394"/>
                    <a:pt x="3318" y="1394"/>
                  </a:cubicBezTo>
                  <a:close/>
                  <a:moveTo>
                    <a:pt x="3318" y="0"/>
                  </a:moveTo>
                  <a:cubicBezTo>
                    <a:pt x="1673" y="0"/>
                    <a:pt x="307" y="1338"/>
                    <a:pt x="279" y="3011"/>
                  </a:cubicBezTo>
                  <a:lnTo>
                    <a:pt x="28" y="5547"/>
                  </a:lnTo>
                  <a:cubicBezTo>
                    <a:pt x="0" y="5743"/>
                    <a:pt x="0" y="5910"/>
                    <a:pt x="0" y="6077"/>
                  </a:cubicBezTo>
                  <a:lnTo>
                    <a:pt x="0" y="21213"/>
                  </a:lnTo>
                  <a:cubicBezTo>
                    <a:pt x="0" y="22245"/>
                    <a:pt x="837" y="23081"/>
                    <a:pt x="1868" y="23081"/>
                  </a:cubicBezTo>
                  <a:lnTo>
                    <a:pt x="5826" y="23081"/>
                  </a:lnTo>
                  <a:lnTo>
                    <a:pt x="5548" y="22189"/>
                  </a:lnTo>
                  <a:cubicBezTo>
                    <a:pt x="4990" y="20349"/>
                    <a:pt x="6328" y="18509"/>
                    <a:pt x="8251" y="18509"/>
                  </a:cubicBezTo>
                  <a:cubicBezTo>
                    <a:pt x="10147" y="18509"/>
                    <a:pt x="11513" y="20349"/>
                    <a:pt x="10955" y="22189"/>
                  </a:cubicBezTo>
                  <a:lnTo>
                    <a:pt x="10677" y="23081"/>
                  </a:lnTo>
                  <a:lnTo>
                    <a:pt x="34008" y="23081"/>
                  </a:lnTo>
                  <a:lnTo>
                    <a:pt x="33729" y="22189"/>
                  </a:lnTo>
                  <a:cubicBezTo>
                    <a:pt x="33172" y="20349"/>
                    <a:pt x="34538" y="18509"/>
                    <a:pt x="36433" y="18509"/>
                  </a:cubicBezTo>
                  <a:cubicBezTo>
                    <a:pt x="38357" y="18509"/>
                    <a:pt x="39695" y="20349"/>
                    <a:pt x="39137" y="22189"/>
                  </a:cubicBezTo>
                  <a:lnTo>
                    <a:pt x="38859" y="23081"/>
                  </a:lnTo>
                  <a:lnTo>
                    <a:pt x="44043" y="23081"/>
                  </a:lnTo>
                  <a:cubicBezTo>
                    <a:pt x="45075" y="23081"/>
                    <a:pt x="45911" y="22245"/>
                    <a:pt x="45911" y="21213"/>
                  </a:cubicBezTo>
                  <a:lnTo>
                    <a:pt x="45911" y="15945"/>
                  </a:lnTo>
                  <a:cubicBezTo>
                    <a:pt x="45911" y="13799"/>
                    <a:pt x="45716" y="13408"/>
                    <a:pt x="43960" y="12126"/>
                  </a:cubicBezTo>
                  <a:lnTo>
                    <a:pt x="39695" y="9366"/>
                  </a:lnTo>
                  <a:cubicBezTo>
                    <a:pt x="39277" y="9032"/>
                    <a:pt x="35709" y="5575"/>
                    <a:pt x="33506" y="3457"/>
                  </a:cubicBezTo>
                  <a:cubicBezTo>
                    <a:pt x="31249" y="1227"/>
                    <a:pt x="28182" y="0"/>
                    <a:pt x="25005" y="0"/>
                  </a:cubicBez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7" name="Google Shape;1097;p40"/>
          <p:cNvGrpSpPr/>
          <p:nvPr/>
        </p:nvGrpSpPr>
        <p:grpSpPr>
          <a:xfrm>
            <a:off x="5814047" y="3607258"/>
            <a:ext cx="834144" cy="468102"/>
            <a:chOff x="4178300" y="2520875"/>
            <a:chExt cx="1213300" cy="680875"/>
          </a:xfrm>
        </p:grpSpPr>
        <p:sp>
          <p:nvSpPr>
            <p:cNvPr id="1098" name="Google Shape;1098;p40"/>
            <p:cNvSpPr/>
            <p:nvPr/>
          </p:nvSpPr>
          <p:spPr>
            <a:xfrm>
              <a:off x="4251475" y="2988550"/>
              <a:ext cx="248800" cy="213200"/>
            </a:xfrm>
            <a:custGeom>
              <a:avLst/>
              <a:gdLst/>
              <a:ahLst/>
              <a:cxnLst/>
              <a:rect l="l" t="t" r="r" b="b"/>
              <a:pathLst>
                <a:path w="9952" h="8528" extrusionOk="0">
                  <a:moveTo>
                    <a:pt x="5687" y="1420"/>
                  </a:moveTo>
                  <a:cubicBezTo>
                    <a:pt x="7275" y="1420"/>
                    <a:pt x="8558" y="2702"/>
                    <a:pt x="8558" y="4291"/>
                  </a:cubicBezTo>
                  <a:cubicBezTo>
                    <a:pt x="8558" y="6006"/>
                    <a:pt x="7144" y="7147"/>
                    <a:pt x="5676" y="7147"/>
                  </a:cubicBezTo>
                  <a:cubicBezTo>
                    <a:pt x="4973" y="7147"/>
                    <a:pt x="4258" y="6885"/>
                    <a:pt x="3680" y="6298"/>
                  </a:cubicBezTo>
                  <a:cubicBezTo>
                    <a:pt x="1868" y="4486"/>
                    <a:pt x="3150" y="1420"/>
                    <a:pt x="5687" y="1420"/>
                  </a:cubicBezTo>
                  <a:close/>
                  <a:moveTo>
                    <a:pt x="5663" y="1"/>
                  </a:moveTo>
                  <a:cubicBezTo>
                    <a:pt x="4617" y="1"/>
                    <a:pt x="3549" y="388"/>
                    <a:pt x="2676" y="1252"/>
                  </a:cubicBezTo>
                  <a:cubicBezTo>
                    <a:pt x="0" y="3956"/>
                    <a:pt x="1896" y="8528"/>
                    <a:pt x="5687" y="8528"/>
                  </a:cubicBezTo>
                  <a:cubicBezTo>
                    <a:pt x="8056" y="8528"/>
                    <a:pt x="9952" y="6632"/>
                    <a:pt x="9952" y="4291"/>
                  </a:cubicBezTo>
                  <a:cubicBezTo>
                    <a:pt x="9952" y="1705"/>
                    <a:pt x="7855" y="1"/>
                    <a:pt x="5663" y="1"/>
                  </a:cubicBez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0"/>
            <p:cNvSpPr/>
            <p:nvPr/>
          </p:nvSpPr>
          <p:spPr>
            <a:xfrm>
              <a:off x="5020825" y="2988550"/>
              <a:ext cx="248800" cy="213200"/>
            </a:xfrm>
            <a:custGeom>
              <a:avLst/>
              <a:gdLst/>
              <a:ahLst/>
              <a:cxnLst/>
              <a:rect l="l" t="t" r="r" b="b"/>
              <a:pathLst>
                <a:path w="9952" h="8528" extrusionOk="0">
                  <a:moveTo>
                    <a:pt x="5715" y="1420"/>
                  </a:moveTo>
                  <a:cubicBezTo>
                    <a:pt x="7276" y="1420"/>
                    <a:pt x="8558" y="2702"/>
                    <a:pt x="8558" y="4291"/>
                  </a:cubicBezTo>
                  <a:cubicBezTo>
                    <a:pt x="8558" y="6006"/>
                    <a:pt x="7157" y="7147"/>
                    <a:pt x="5689" y="7147"/>
                  </a:cubicBezTo>
                  <a:cubicBezTo>
                    <a:pt x="4986" y="7147"/>
                    <a:pt x="4267" y="6885"/>
                    <a:pt x="3680" y="6298"/>
                  </a:cubicBezTo>
                  <a:cubicBezTo>
                    <a:pt x="1868" y="4514"/>
                    <a:pt x="3150" y="1420"/>
                    <a:pt x="5715" y="1420"/>
                  </a:cubicBezTo>
                  <a:close/>
                  <a:moveTo>
                    <a:pt x="5672" y="1"/>
                  </a:moveTo>
                  <a:cubicBezTo>
                    <a:pt x="4630" y="1"/>
                    <a:pt x="3568" y="388"/>
                    <a:pt x="2704" y="1252"/>
                  </a:cubicBezTo>
                  <a:cubicBezTo>
                    <a:pt x="0" y="3956"/>
                    <a:pt x="1896" y="8528"/>
                    <a:pt x="5715" y="8528"/>
                  </a:cubicBezTo>
                  <a:cubicBezTo>
                    <a:pt x="8056" y="8528"/>
                    <a:pt x="9952" y="6632"/>
                    <a:pt x="9952" y="4291"/>
                  </a:cubicBezTo>
                  <a:cubicBezTo>
                    <a:pt x="9952" y="1705"/>
                    <a:pt x="7856" y="1"/>
                    <a:pt x="5672" y="1"/>
                  </a:cubicBez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0"/>
            <p:cNvSpPr/>
            <p:nvPr/>
          </p:nvSpPr>
          <p:spPr>
            <a:xfrm>
              <a:off x="4329525" y="2591275"/>
              <a:ext cx="618850" cy="420925"/>
            </a:xfrm>
            <a:custGeom>
              <a:avLst/>
              <a:gdLst/>
              <a:ahLst/>
              <a:cxnLst/>
              <a:rect l="l" t="t" r="r" b="b"/>
              <a:pathLst>
                <a:path w="24754" h="16837" extrusionOk="0">
                  <a:moveTo>
                    <a:pt x="920" y="0"/>
                  </a:moveTo>
                  <a:cubicBezTo>
                    <a:pt x="0" y="0"/>
                    <a:pt x="0" y="1394"/>
                    <a:pt x="920" y="1394"/>
                  </a:cubicBezTo>
                  <a:lnTo>
                    <a:pt x="23360" y="1394"/>
                  </a:lnTo>
                  <a:lnTo>
                    <a:pt x="23360" y="16140"/>
                  </a:lnTo>
                  <a:cubicBezTo>
                    <a:pt x="23360" y="16530"/>
                    <a:pt x="23666" y="16837"/>
                    <a:pt x="24056" y="16837"/>
                  </a:cubicBezTo>
                  <a:cubicBezTo>
                    <a:pt x="24419" y="16837"/>
                    <a:pt x="24753" y="16530"/>
                    <a:pt x="24753" y="16140"/>
                  </a:cubicBezTo>
                  <a:lnTo>
                    <a:pt x="24753" y="697"/>
                  </a:lnTo>
                  <a:cubicBezTo>
                    <a:pt x="24753" y="307"/>
                    <a:pt x="24419" y="0"/>
                    <a:pt x="24056" y="0"/>
                  </a:cubicBez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0"/>
            <p:cNvSpPr/>
            <p:nvPr/>
          </p:nvSpPr>
          <p:spPr>
            <a:xfrm>
              <a:off x="5087725" y="2746675"/>
              <a:ext cx="197250" cy="158225"/>
            </a:xfrm>
            <a:custGeom>
              <a:avLst/>
              <a:gdLst/>
              <a:ahLst/>
              <a:cxnLst/>
              <a:rect l="l" t="t" r="r" b="b"/>
              <a:pathLst>
                <a:path w="7890" h="6329" extrusionOk="0">
                  <a:moveTo>
                    <a:pt x="363" y="0"/>
                  </a:moveTo>
                  <a:cubicBezTo>
                    <a:pt x="168" y="0"/>
                    <a:pt x="0" y="168"/>
                    <a:pt x="28" y="363"/>
                  </a:cubicBezTo>
                  <a:lnTo>
                    <a:pt x="28" y="5966"/>
                  </a:lnTo>
                  <a:cubicBezTo>
                    <a:pt x="28" y="6161"/>
                    <a:pt x="168" y="6328"/>
                    <a:pt x="363" y="6328"/>
                  </a:cubicBezTo>
                  <a:lnTo>
                    <a:pt x="7443" y="6328"/>
                  </a:lnTo>
                  <a:cubicBezTo>
                    <a:pt x="7722" y="6328"/>
                    <a:pt x="7889" y="6049"/>
                    <a:pt x="7778" y="5798"/>
                  </a:cubicBezTo>
                  <a:lnTo>
                    <a:pt x="5046" y="195"/>
                  </a:lnTo>
                  <a:cubicBezTo>
                    <a:pt x="4990" y="84"/>
                    <a:pt x="4851" y="0"/>
                    <a:pt x="4711" y="0"/>
                  </a:cubicBezTo>
                  <a:close/>
                </a:path>
              </a:pathLst>
            </a:custGeom>
            <a:solidFill>
              <a:srgbClr val="B8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0"/>
            <p:cNvSpPr/>
            <p:nvPr/>
          </p:nvSpPr>
          <p:spPr>
            <a:xfrm>
              <a:off x="4178300" y="2520875"/>
              <a:ext cx="840450" cy="592375"/>
            </a:xfrm>
            <a:custGeom>
              <a:avLst/>
              <a:gdLst/>
              <a:ahLst/>
              <a:cxnLst/>
              <a:rect l="l" t="t" r="r" b="b"/>
              <a:pathLst>
                <a:path w="33618" h="23695" extrusionOk="0">
                  <a:moveTo>
                    <a:pt x="31527" y="1395"/>
                  </a:moveTo>
                  <a:cubicBezTo>
                    <a:pt x="31917" y="1395"/>
                    <a:pt x="32224" y="1701"/>
                    <a:pt x="32224" y="2091"/>
                  </a:cubicBezTo>
                  <a:lnTo>
                    <a:pt x="32224" y="22301"/>
                  </a:lnTo>
                  <a:lnTo>
                    <a:pt x="12823" y="22301"/>
                  </a:lnTo>
                  <a:cubicBezTo>
                    <a:pt x="12488" y="20238"/>
                    <a:pt x="10704" y="18733"/>
                    <a:pt x="8614" y="18733"/>
                  </a:cubicBezTo>
                  <a:cubicBezTo>
                    <a:pt x="6523" y="18733"/>
                    <a:pt x="4767" y="20238"/>
                    <a:pt x="4432" y="22301"/>
                  </a:cubicBezTo>
                  <a:lnTo>
                    <a:pt x="2091" y="22301"/>
                  </a:lnTo>
                  <a:cubicBezTo>
                    <a:pt x="1728" y="22301"/>
                    <a:pt x="1394" y="21966"/>
                    <a:pt x="1394" y="21604"/>
                  </a:cubicBezTo>
                  <a:lnTo>
                    <a:pt x="1394" y="2091"/>
                  </a:lnTo>
                  <a:cubicBezTo>
                    <a:pt x="1394" y="1701"/>
                    <a:pt x="1728" y="1395"/>
                    <a:pt x="2091" y="1395"/>
                  </a:cubicBezTo>
                  <a:close/>
                  <a:moveTo>
                    <a:pt x="2091" y="1"/>
                  </a:moveTo>
                  <a:cubicBezTo>
                    <a:pt x="948" y="1"/>
                    <a:pt x="0" y="921"/>
                    <a:pt x="0" y="2091"/>
                  </a:cubicBezTo>
                  <a:lnTo>
                    <a:pt x="0" y="21604"/>
                  </a:lnTo>
                  <a:cubicBezTo>
                    <a:pt x="0" y="22747"/>
                    <a:pt x="948" y="23695"/>
                    <a:pt x="2091" y="23695"/>
                  </a:cubicBezTo>
                  <a:lnTo>
                    <a:pt x="5770" y="23695"/>
                  </a:lnTo>
                  <a:lnTo>
                    <a:pt x="5770" y="22998"/>
                  </a:lnTo>
                  <a:cubicBezTo>
                    <a:pt x="5770" y="21409"/>
                    <a:pt x="7053" y="20127"/>
                    <a:pt x="8614" y="20127"/>
                  </a:cubicBezTo>
                  <a:cubicBezTo>
                    <a:pt x="10202" y="20127"/>
                    <a:pt x="11485" y="21409"/>
                    <a:pt x="11485" y="22998"/>
                  </a:cubicBezTo>
                  <a:lnTo>
                    <a:pt x="11485" y="23695"/>
                  </a:lnTo>
                  <a:lnTo>
                    <a:pt x="33618" y="23695"/>
                  </a:lnTo>
                  <a:lnTo>
                    <a:pt x="33618" y="2091"/>
                  </a:lnTo>
                  <a:cubicBezTo>
                    <a:pt x="33618" y="921"/>
                    <a:pt x="32698" y="1"/>
                    <a:pt x="31527" y="1"/>
                  </a:cubicBez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0"/>
            <p:cNvSpPr/>
            <p:nvPr/>
          </p:nvSpPr>
          <p:spPr>
            <a:xfrm>
              <a:off x="4983875" y="2662350"/>
              <a:ext cx="407725" cy="450900"/>
            </a:xfrm>
            <a:custGeom>
              <a:avLst/>
              <a:gdLst/>
              <a:ahLst/>
              <a:cxnLst/>
              <a:rect l="l" t="t" r="r" b="b"/>
              <a:pathLst>
                <a:path w="16309" h="18036" extrusionOk="0">
                  <a:moveTo>
                    <a:pt x="10203" y="1394"/>
                  </a:moveTo>
                  <a:cubicBezTo>
                    <a:pt x="10510" y="1394"/>
                    <a:pt x="10789" y="1589"/>
                    <a:pt x="10900" y="1896"/>
                  </a:cubicBezTo>
                  <a:lnTo>
                    <a:pt x="14886" y="11429"/>
                  </a:lnTo>
                  <a:lnTo>
                    <a:pt x="14886" y="15750"/>
                  </a:lnTo>
                  <a:cubicBezTo>
                    <a:pt x="14914" y="16196"/>
                    <a:pt x="14580" y="16586"/>
                    <a:pt x="14106" y="16642"/>
                  </a:cubicBezTo>
                  <a:lnTo>
                    <a:pt x="11374" y="16642"/>
                  </a:lnTo>
                  <a:cubicBezTo>
                    <a:pt x="11040" y="14579"/>
                    <a:pt x="9256" y="13074"/>
                    <a:pt x="7193" y="13074"/>
                  </a:cubicBezTo>
                  <a:cubicBezTo>
                    <a:pt x="5102" y="13074"/>
                    <a:pt x="3318" y="14579"/>
                    <a:pt x="2984" y="16642"/>
                  </a:cubicBezTo>
                  <a:lnTo>
                    <a:pt x="1395" y="16642"/>
                  </a:lnTo>
                  <a:lnTo>
                    <a:pt x="1395" y="1394"/>
                  </a:lnTo>
                  <a:close/>
                  <a:moveTo>
                    <a:pt x="698" y="0"/>
                  </a:moveTo>
                  <a:cubicBezTo>
                    <a:pt x="308" y="0"/>
                    <a:pt x="1" y="307"/>
                    <a:pt x="1" y="697"/>
                  </a:cubicBezTo>
                  <a:lnTo>
                    <a:pt x="1" y="17339"/>
                  </a:lnTo>
                  <a:cubicBezTo>
                    <a:pt x="1" y="17701"/>
                    <a:pt x="308" y="18036"/>
                    <a:pt x="698" y="18036"/>
                  </a:cubicBezTo>
                  <a:lnTo>
                    <a:pt x="3625" y="18036"/>
                  </a:lnTo>
                  <a:cubicBezTo>
                    <a:pt x="4015" y="18036"/>
                    <a:pt x="4322" y="17701"/>
                    <a:pt x="4322" y="17339"/>
                  </a:cubicBezTo>
                  <a:cubicBezTo>
                    <a:pt x="4266" y="15722"/>
                    <a:pt x="5576" y="14356"/>
                    <a:pt x="7193" y="14356"/>
                  </a:cubicBezTo>
                  <a:cubicBezTo>
                    <a:pt x="8810" y="14356"/>
                    <a:pt x="10092" y="15722"/>
                    <a:pt x="10036" y="17339"/>
                  </a:cubicBezTo>
                  <a:cubicBezTo>
                    <a:pt x="10036" y="17701"/>
                    <a:pt x="10371" y="18036"/>
                    <a:pt x="10733" y="18036"/>
                  </a:cubicBezTo>
                  <a:lnTo>
                    <a:pt x="14106" y="18036"/>
                  </a:lnTo>
                  <a:cubicBezTo>
                    <a:pt x="15332" y="17980"/>
                    <a:pt x="16308" y="16976"/>
                    <a:pt x="16280" y="15750"/>
                  </a:cubicBezTo>
                  <a:lnTo>
                    <a:pt x="16280" y="11290"/>
                  </a:lnTo>
                  <a:cubicBezTo>
                    <a:pt x="16280" y="11206"/>
                    <a:pt x="16252" y="11123"/>
                    <a:pt x="16224" y="11039"/>
                  </a:cubicBezTo>
                  <a:lnTo>
                    <a:pt x="12183" y="1366"/>
                  </a:lnTo>
                  <a:cubicBezTo>
                    <a:pt x="11876" y="530"/>
                    <a:pt x="11095" y="0"/>
                    <a:pt x="10203" y="0"/>
                  </a:cubicBez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4" name="Google Shape;1104;p40"/>
          <p:cNvGrpSpPr/>
          <p:nvPr/>
        </p:nvGrpSpPr>
        <p:grpSpPr>
          <a:xfrm>
            <a:off x="4120887" y="3691607"/>
            <a:ext cx="982778" cy="370823"/>
            <a:chOff x="2124575" y="3733450"/>
            <a:chExt cx="1501800" cy="566575"/>
          </a:xfrm>
        </p:grpSpPr>
        <p:sp>
          <p:nvSpPr>
            <p:cNvPr id="1105" name="Google Shape;1105;p40"/>
            <p:cNvSpPr/>
            <p:nvPr/>
          </p:nvSpPr>
          <p:spPr>
            <a:xfrm>
              <a:off x="2124575" y="3733450"/>
              <a:ext cx="1066950" cy="457875"/>
            </a:xfrm>
            <a:custGeom>
              <a:avLst/>
              <a:gdLst/>
              <a:ahLst/>
              <a:cxnLst/>
              <a:rect l="l" t="t" r="r" b="b"/>
              <a:pathLst>
                <a:path w="42678" h="18315" extrusionOk="0">
                  <a:moveTo>
                    <a:pt x="40587" y="1366"/>
                  </a:moveTo>
                  <a:cubicBezTo>
                    <a:pt x="40949" y="1366"/>
                    <a:pt x="41284" y="1701"/>
                    <a:pt x="41284" y="2063"/>
                  </a:cubicBezTo>
                  <a:lnTo>
                    <a:pt x="41284" y="16921"/>
                  </a:lnTo>
                  <a:lnTo>
                    <a:pt x="40057" y="16921"/>
                  </a:lnTo>
                  <a:cubicBezTo>
                    <a:pt x="39360" y="15095"/>
                    <a:pt x="37723" y="14182"/>
                    <a:pt x="36085" y="14182"/>
                  </a:cubicBezTo>
                  <a:cubicBezTo>
                    <a:pt x="34447" y="14182"/>
                    <a:pt x="32810" y="15095"/>
                    <a:pt x="32113" y="16921"/>
                  </a:cubicBezTo>
                  <a:lnTo>
                    <a:pt x="31695" y="16921"/>
                  </a:lnTo>
                  <a:cubicBezTo>
                    <a:pt x="30998" y="15095"/>
                    <a:pt x="29360" y="14182"/>
                    <a:pt x="27723" y="14182"/>
                  </a:cubicBezTo>
                  <a:cubicBezTo>
                    <a:pt x="26085" y="14182"/>
                    <a:pt x="24447" y="15095"/>
                    <a:pt x="23750" y="16921"/>
                  </a:cubicBezTo>
                  <a:lnTo>
                    <a:pt x="18872" y="16921"/>
                  </a:lnTo>
                  <a:lnTo>
                    <a:pt x="18900" y="16893"/>
                  </a:lnTo>
                  <a:cubicBezTo>
                    <a:pt x="18203" y="15067"/>
                    <a:pt x="16565" y="14154"/>
                    <a:pt x="14928" y="14154"/>
                  </a:cubicBezTo>
                  <a:cubicBezTo>
                    <a:pt x="13290" y="14154"/>
                    <a:pt x="11652" y="15067"/>
                    <a:pt x="10956" y="16893"/>
                  </a:cubicBezTo>
                  <a:lnTo>
                    <a:pt x="10537" y="16893"/>
                  </a:lnTo>
                  <a:cubicBezTo>
                    <a:pt x="9841" y="15081"/>
                    <a:pt x="8203" y="14175"/>
                    <a:pt x="6565" y="14175"/>
                  </a:cubicBezTo>
                  <a:cubicBezTo>
                    <a:pt x="4927" y="14175"/>
                    <a:pt x="3290" y="15081"/>
                    <a:pt x="2593" y="16893"/>
                  </a:cubicBezTo>
                  <a:lnTo>
                    <a:pt x="2119" y="16893"/>
                  </a:lnTo>
                  <a:cubicBezTo>
                    <a:pt x="1729" y="16893"/>
                    <a:pt x="1422" y="16586"/>
                    <a:pt x="1422" y="16196"/>
                  </a:cubicBezTo>
                  <a:lnTo>
                    <a:pt x="1422" y="2063"/>
                  </a:lnTo>
                  <a:cubicBezTo>
                    <a:pt x="1422" y="1701"/>
                    <a:pt x="1729" y="1366"/>
                    <a:pt x="2119" y="1366"/>
                  </a:cubicBezTo>
                  <a:close/>
                  <a:moveTo>
                    <a:pt x="2091" y="1"/>
                  </a:moveTo>
                  <a:cubicBezTo>
                    <a:pt x="948" y="1"/>
                    <a:pt x="1" y="920"/>
                    <a:pt x="1" y="2091"/>
                  </a:cubicBezTo>
                  <a:lnTo>
                    <a:pt x="1" y="16224"/>
                  </a:lnTo>
                  <a:cubicBezTo>
                    <a:pt x="1" y="17367"/>
                    <a:pt x="948" y="18314"/>
                    <a:pt x="2091" y="18314"/>
                  </a:cubicBezTo>
                  <a:lnTo>
                    <a:pt x="3624" y="18314"/>
                  </a:lnTo>
                  <a:lnTo>
                    <a:pt x="3764" y="17757"/>
                  </a:lnTo>
                  <a:cubicBezTo>
                    <a:pt x="4098" y="16280"/>
                    <a:pt x="5325" y="15541"/>
                    <a:pt x="6551" y="15541"/>
                  </a:cubicBezTo>
                  <a:cubicBezTo>
                    <a:pt x="7778" y="15541"/>
                    <a:pt x="9004" y="16280"/>
                    <a:pt x="9339" y="17757"/>
                  </a:cubicBezTo>
                  <a:lnTo>
                    <a:pt x="9450" y="18314"/>
                  </a:lnTo>
                  <a:lnTo>
                    <a:pt x="12015" y="18314"/>
                  </a:lnTo>
                  <a:lnTo>
                    <a:pt x="12126" y="17757"/>
                  </a:lnTo>
                  <a:cubicBezTo>
                    <a:pt x="12461" y="16280"/>
                    <a:pt x="13687" y="15541"/>
                    <a:pt x="14914" y="15541"/>
                  </a:cubicBezTo>
                  <a:cubicBezTo>
                    <a:pt x="16140" y="15541"/>
                    <a:pt x="17367" y="16280"/>
                    <a:pt x="17701" y="17757"/>
                  </a:cubicBezTo>
                  <a:lnTo>
                    <a:pt x="17841" y="18314"/>
                  </a:lnTo>
                  <a:lnTo>
                    <a:pt x="18175" y="18314"/>
                  </a:lnTo>
                  <a:lnTo>
                    <a:pt x="24810" y="18287"/>
                  </a:lnTo>
                  <a:lnTo>
                    <a:pt x="24949" y="17757"/>
                  </a:lnTo>
                  <a:cubicBezTo>
                    <a:pt x="25283" y="16266"/>
                    <a:pt x="26510" y="15520"/>
                    <a:pt x="27736" y="15520"/>
                  </a:cubicBezTo>
                  <a:cubicBezTo>
                    <a:pt x="28963" y="15520"/>
                    <a:pt x="30190" y="16266"/>
                    <a:pt x="30524" y="17757"/>
                  </a:cubicBezTo>
                  <a:lnTo>
                    <a:pt x="30636" y="18287"/>
                  </a:lnTo>
                  <a:lnTo>
                    <a:pt x="33200" y="18287"/>
                  </a:lnTo>
                  <a:lnTo>
                    <a:pt x="33312" y="17757"/>
                  </a:lnTo>
                  <a:cubicBezTo>
                    <a:pt x="33646" y="16266"/>
                    <a:pt x="34873" y="15520"/>
                    <a:pt x="36099" y="15520"/>
                  </a:cubicBezTo>
                  <a:cubicBezTo>
                    <a:pt x="37326" y="15520"/>
                    <a:pt x="38552" y="16266"/>
                    <a:pt x="38887" y="17757"/>
                  </a:cubicBezTo>
                  <a:lnTo>
                    <a:pt x="39026" y="18287"/>
                  </a:lnTo>
                  <a:lnTo>
                    <a:pt x="42678" y="18287"/>
                  </a:lnTo>
                  <a:lnTo>
                    <a:pt x="42678" y="2091"/>
                  </a:lnTo>
                  <a:cubicBezTo>
                    <a:pt x="42678" y="920"/>
                    <a:pt x="41758" y="1"/>
                    <a:pt x="40587" y="1"/>
                  </a:cubicBez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3306500" y="3864475"/>
              <a:ext cx="121275" cy="110125"/>
            </a:xfrm>
            <a:custGeom>
              <a:avLst/>
              <a:gdLst/>
              <a:ahLst/>
              <a:cxnLst/>
              <a:rect l="l" t="t" r="r" b="b"/>
              <a:pathLst>
                <a:path w="4851" h="4405" extrusionOk="0">
                  <a:moveTo>
                    <a:pt x="195" y="0"/>
                  </a:moveTo>
                  <a:cubicBezTo>
                    <a:pt x="84" y="0"/>
                    <a:pt x="0" y="84"/>
                    <a:pt x="0" y="195"/>
                  </a:cubicBezTo>
                  <a:lnTo>
                    <a:pt x="0" y="4209"/>
                  </a:lnTo>
                  <a:cubicBezTo>
                    <a:pt x="0" y="4321"/>
                    <a:pt x="84" y="4404"/>
                    <a:pt x="195" y="4404"/>
                  </a:cubicBezTo>
                  <a:lnTo>
                    <a:pt x="4627" y="4404"/>
                  </a:lnTo>
                  <a:cubicBezTo>
                    <a:pt x="4739" y="4404"/>
                    <a:pt x="4850" y="4265"/>
                    <a:pt x="4795" y="4126"/>
                  </a:cubicBezTo>
                  <a:lnTo>
                    <a:pt x="4014" y="112"/>
                  </a:lnTo>
                  <a:cubicBezTo>
                    <a:pt x="3986" y="28"/>
                    <a:pt x="3903" y="0"/>
                    <a:pt x="3819" y="0"/>
                  </a:cubicBezTo>
                  <a:close/>
                </a:path>
              </a:pathLst>
            </a:custGeom>
            <a:solidFill>
              <a:srgbClr val="B8D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0"/>
            <p:cNvSpPr/>
            <p:nvPr/>
          </p:nvSpPr>
          <p:spPr>
            <a:xfrm>
              <a:off x="2884875" y="4087200"/>
              <a:ext cx="248800" cy="212825"/>
            </a:xfrm>
            <a:custGeom>
              <a:avLst/>
              <a:gdLst/>
              <a:ahLst/>
              <a:cxnLst/>
              <a:rect l="l" t="t" r="r" b="b"/>
              <a:pathLst>
                <a:path w="9952" h="8513" extrusionOk="0">
                  <a:moveTo>
                    <a:pt x="5715" y="1405"/>
                  </a:moveTo>
                  <a:cubicBezTo>
                    <a:pt x="7276" y="1405"/>
                    <a:pt x="8558" y="2687"/>
                    <a:pt x="8558" y="4276"/>
                  </a:cubicBezTo>
                  <a:cubicBezTo>
                    <a:pt x="8558" y="5991"/>
                    <a:pt x="7157" y="7132"/>
                    <a:pt x="5689" y="7132"/>
                  </a:cubicBezTo>
                  <a:cubicBezTo>
                    <a:pt x="4986" y="7132"/>
                    <a:pt x="4267" y="6870"/>
                    <a:pt x="3680" y="6283"/>
                  </a:cubicBezTo>
                  <a:cubicBezTo>
                    <a:pt x="1868" y="4499"/>
                    <a:pt x="3150" y="1405"/>
                    <a:pt x="5715" y="1405"/>
                  </a:cubicBezTo>
                  <a:close/>
                  <a:moveTo>
                    <a:pt x="5668" y="1"/>
                  </a:moveTo>
                  <a:cubicBezTo>
                    <a:pt x="4620" y="1"/>
                    <a:pt x="3551" y="391"/>
                    <a:pt x="2677" y="1265"/>
                  </a:cubicBezTo>
                  <a:cubicBezTo>
                    <a:pt x="1" y="3941"/>
                    <a:pt x="1896" y="8513"/>
                    <a:pt x="5715" y="8513"/>
                  </a:cubicBezTo>
                  <a:cubicBezTo>
                    <a:pt x="8056" y="8513"/>
                    <a:pt x="9952" y="6617"/>
                    <a:pt x="9952" y="4276"/>
                  </a:cubicBezTo>
                  <a:cubicBezTo>
                    <a:pt x="9952" y="1711"/>
                    <a:pt x="7859" y="1"/>
                    <a:pt x="5668" y="1"/>
                  </a:cubicBez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0"/>
            <p:cNvSpPr/>
            <p:nvPr/>
          </p:nvSpPr>
          <p:spPr>
            <a:xfrm>
              <a:off x="2675800" y="4087200"/>
              <a:ext cx="248825" cy="212825"/>
            </a:xfrm>
            <a:custGeom>
              <a:avLst/>
              <a:gdLst/>
              <a:ahLst/>
              <a:cxnLst/>
              <a:rect l="l" t="t" r="r" b="b"/>
              <a:pathLst>
                <a:path w="9953" h="8513" extrusionOk="0">
                  <a:moveTo>
                    <a:pt x="5715" y="1405"/>
                  </a:moveTo>
                  <a:cubicBezTo>
                    <a:pt x="7276" y="1405"/>
                    <a:pt x="8559" y="2687"/>
                    <a:pt x="8559" y="4276"/>
                  </a:cubicBezTo>
                  <a:cubicBezTo>
                    <a:pt x="8559" y="5991"/>
                    <a:pt x="7157" y="7132"/>
                    <a:pt x="5690" y="7132"/>
                  </a:cubicBezTo>
                  <a:cubicBezTo>
                    <a:pt x="4986" y="7132"/>
                    <a:pt x="4268" y="6870"/>
                    <a:pt x="3680" y="6283"/>
                  </a:cubicBezTo>
                  <a:cubicBezTo>
                    <a:pt x="1869" y="4499"/>
                    <a:pt x="3151" y="1405"/>
                    <a:pt x="5715" y="1405"/>
                  </a:cubicBezTo>
                  <a:close/>
                  <a:moveTo>
                    <a:pt x="5668" y="1"/>
                  </a:moveTo>
                  <a:cubicBezTo>
                    <a:pt x="4621" y="1"/>
                    <a:pt x="3551" y="391"/>
                    <a:pt x="2677" y="1265"/>
                  </a:cubicBezTo>
                  <a:cubicBezTo>
                    <a:pt x="1" y="3941"/>
                    <a:pt x="1896" y="8513"/>
                    <a:pt x="5715" y="8513"/>
                  </a:cubicBezTo>
                  <a:cubicBezTo>
                    <a:pt x="8057" y="8513"/>
                    <a:pt x="9952" y="6617"/>
                    <a:pt x="9952" y="4276"/>
                  </a:cubicBezTo>
                  <a:cubicBezTo>
                    <a:pt x="9952" y="1711"/>
                    <a:pt x="7859" y="1"/>
                    <a:pt x="5668" y="1"/>
                  </a:cubicBez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0"/>
            <p:cNvSpPr/>
            <p:nvPr/>
          </p:nvSpPr>
          <p:spPr>
            <a:xfrm>
              <a:off x="2355250" y="4087200"/>
              <a:ext cx="248800" cy="212825"/>
            </a:xfrm>
            <a:custGeom>
              <a:avLst/>
              <a:gdLst/>
              <a:ahLst/>
              <a:cxnLst/>
              <a:rect l="l" t="t" r="r" b="b"/>
              <a:pathLst>
                <a:path w="9952" h="8513" extrusionOk="0">
                  <a:moveTo>
                    <a:pt x="5687" y="1405"/>
                  </a:moveTo>
                  <a:cubicBezTo>
                    <a:pt x="7276" y="1405"/>
                    <a:pt x="8558" y="2687"/>
                    <a:pt x="8558" y="4276"/>
                  </a:cubicBezTo>
                  <a:cubicBezTo>
                    <a:pt x="8558" y="5991"/>
                    <a:pt x="7144" y="7132"/>
                    <a:pt x="5677" y="7132"/>
                  </a:cubicBezTo>
                  <a:cubicBezTo>
                    <a:pt x="4973" y="7132"/>
                    <a:pt x="4258" y="6870"/>
                    <a:pt x="3680" y="6283"/>
                  </a:cubicBezTo>
                  <a:cubicBezTo>
                    <a:pt x="1868" y="4499"/>
                    <a:pt x="3150" y="1405"/>
                    <a:pt x="5687" y="1405"/>
                  </a:cubicBezTo>
                  <a:close/>
                  <a:moveTo>
                    <a:pt x="5667" y="1"/>
                  </a:moveTo>
                  <a:cubicBezTo>
                    <a:pt x="4620" y="1"/>
                    <a:pt x="3551" y="391"/>
                    <a:pt x="2676" y="1265"/>
                  </a:cubicBezTo>
                  <a:cubicBezTo>
                    <a:pt x="0" y="3941"/>
                    <a:pt x="1896" y="8513"/>
                    <a:pt x="5687" y="8513"/>
                  </a:cubicBezTo>
                  <a:cubicBezTo>
                    <a:pt x="8056" y="8513"/>
                    <a:pt x="9952" y="6617"/>
                    <a:pt x="9952" y="4276"/>
                  </a:cubicBezTo>
                  <a:cubicBezTo>
                    <a:pt x="9952" y="1711"/>
                    <a:pt x="7859" y="1"/>
                    <a:pt x="5667" y="1"/>
                  </a:cubicBez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0"/>
            <p:cNvSpPr/>
            <p:nvPr/>
          </p:nvSpPr>
          <p:spPr>
            <a:xfrm>
              <a:off x="2146175" y="4087200"/>
              <a:ext cx="248825" cy="212825"/>
            </a:xfrm>
            <a:custGeom>
              <a:avLst/>
              <a:gdLst/>
              <a:ahLst/>
              <a:cxnLst/>
              <a:rect l="l" t="t" r="r" b="b"/>
              <a:pathLst>
                <a:path w="9953" h="8513" extrusionOk="0">
                  <a:moveTo>
                    <a:pt x="5687" y="1405"/>
                  </a:moveTo>
                  <a:cubicBezTo>
                    <a:pt x="7276" y="1405"/>
                    <a:pt x="8558" y="2687"/>
                    <a:pt x="8558" y="4276"/>
                  </a:cubicBezTo>
                  <a:cubicBezTo>
                    <a:pt x="8558" y="5991"/>
                    <a:pt x="7144" y="7132"/>
                    <a:pt x="5677" y="7132"/>
                  </a:cubicBezTo>
                  <a:cubicBezTo>
                    <a:pt x="4974" y="7132"/>
                    <a:pt x="4258" y="6870"/>
                    <a:pt x="3680" y="6283"/>
                  </a:cubicBezTo>
                  <a:cubicBezTo>
                    <a:pt x="1868" y="4499"/>
                    <a:pt x="3151" y="1405"/>
                    <a:pt x="5687" y="1405"/>
                  </a:cubicBezTo>
                  <a:close/>
                  <a:moveTo>
                    <a:pt x="5668" y="1"/>
                  </a:moveTo>
                  <a:cubicBezTo>
                    <a:pt x="4621" y="1"/>
                    <a:pt x="3551" y="391"/>
                    <a:pt x="2677" y="1265"/>
                  </a:cubicBezTo>
                  <a:cubicBezTo>
                    <a:pt x="1" y="3941"/>
                    <a:pt x="1896" y="8513"/>
                    <a:pt x="5687" y="8513"/>
                  </a:cubicBezTo>
                  <a:cubicBezTo>
                    <a:pt x="8057" y="8513"/>
                    <a:pt x="9952" y="6617"/>
                    <a:pt x="9952" y="4276"/>
                  </a:cubicBezTo>
                  <a:cubicBezTo>
                    <a:pt x="9952" y="1711"/>
                    <a:pt x="7859" y="1"/>
                    <a:pt x="5668" y="1"/>
                  </a:cubicBez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0"/>
            <p:cNvSpPr/>
            <p:nvPr/>
          </p:nvSpPr>
          <p:spPr>
            <a:xfrm>
              <a:off x="2373375" y="3803150"/>
              <a:ext cx="748475" cy="174225"/>
            </a:xfrm>
            <a:custGeom>
              <a:avLst/>
              <a:gdLst/>
              <a:ahLst/>
              <a:cxnLst/>
              <a:rect l="l" t="t" r="r" b="b"/>
              <a:pathLst>
                <a:path w="29939" h="6969" extrusionOk="0">
                  <a:moveTo>
                    <a:pt x="948" y="0"/>
                  </a:moveTo>
                  <a:cubicBezTo>
                    <a:pt x="0" y="0"/>
                    <a:pt x="0" y="1394"/>
                    <a:pt x="948" y="1394"/>
                  </a:cubicBezTo>
                  <a:lnTo>
                    <a:pt x="28544" y="1394"/>
                  </a:lnTo>
                  <a:lnTo>
                    <a:pt x="28544" y="6272"/>
                  </a:lnTo>
                  <a:cubicBezTo>
                    <a:pt x="28544" y="6662"/>
                    <a:pt x="28851" y="6969"/>
                    <a:pt x="29241" y="6969"/>
                  </a:cubicBezTo>
                  <a:cubicBezTo>
                    <a:pt x="29604" y="6969"/>
                    <a:pt x="29938" y="6662"/>
                    <a:pt x="29938" y="6272"/>
                  </a:cubicBezTo>
                  <a:lnTo>
                    <a:pt x="29938" y="697"/>
                  </a:lnTo>
                  <a:cubicBezTo>
                    <a:pt x="29938" y="335"/>
                    <a:pt x="29604" y="0"/>
                    <a:pt x="29241" y="0"/>
                  </a:cubicBez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>
              <a:off x="3260500" y="4087200"/>
              <a:ext cx="248800" cy="212825"/>
            </a:xfrm>
            <a:custGeom>
              <a:avLst/>
              <a:gdLst/>
              <a:ahLst/>
              <a:cxnLst/>
              <a:rect l="l" t="t" r="r" b="b"/>
              <a:pathLst>
                <a:path w="9952" h="8513" extrusionOk="0">
                  <a:moveTo>
                    <a:pt x="5687" y="1405"/>
                  </a:moveTo>
                  <a:cubicBezTo>
                    <a:pt x="7276" y="1405"/>
                    <a:pt x="8558" y="2687"/>
                    <a:pt x="8558" y="4276"/>
                  </a:cubicBezTo>
                  <a:cubicBezTo>
                    <a:pt x="8558" y="5991"/>
                    <a:pt x="7144" y="7132"/>
                    <a:pt x="5677" y="7132"/>
                  </a:cubicBezTo>
                  <a:cubicBezTo>
                    <a:pt x="4973" y="7132"/>
                    <a:pt x="4258" y="6870"/>
                    <a:pt x="3680" y="6283"/>
                  </a:cubicBezTo>
                  <a:cubicBezTo>
                    <a:pt x="1868" y="4499"/>
                    <a:pt x="3150" y="1405"/>
                    <a:pt x="5687" y="1405"/>
                  </a:cubicBezTo>
                  <a:close/>
                  <a:moveTo>
                    <a:pt x="5667" y="1"/>
                  </a:moveTo>
                  <a:cubicBezTo>
                    <a:pt x="4620" y="1"/>
                    <a:pt x="3551" y="391"/>
                    <a:pt x="2676" y="1265"/>
                  </a:cubicBezTo>
                  <a:cubicBezTo>
                    <a:pt x="0" y="3941"/>
                    <a:pt x="1896" y="8513"/>
                    <a:pt x="5687" y="8513"/>
                  </a:cubicBezTo>
                  <a:cubicBezTo>
                    <a:pt x="8056" y="8513"/>
                    <a:pt x="9952" y="6617"/>
                    <a:pt x="9952" y="4276"/>
                  </a:cubicBezTo>
                  <a:cubicBezTo>
                    <a:pt x="9952" y="1711"/>
                    <a:pt x="7859" y="1"/>
                    <a:pt x="5667" y="1"/>
                  </a:cubicBez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0"/>
            <p:cNvSpPr/>
            <p:nvPr/>
          </p:nvSpPr>
          <p:spPr>
            <a:xfrm>
              <a:off x="3151075" y="4155750"/>
              <a:ext cx="119200" cy="34875"/>
            </a:xfrm>
            <a:custGeom>
              <a:avLst/>
              <a:gdLst/>
              <a:ahLst/>
              <a:cxnLst/>
              <a:rect l="l" t="t" r="r" b="b"/>
              <a:pathLst>
                <a:path w="4768" h="1395" extrusionOk="0">
                  <a:moveTo>
                    <a:pt x="921" y="1"/>
                  </a:moveTo>
                  <a:cubicBezTo>
                    <a:pt x="1" y="1"/>
                    <a:pt x="1" y="1395"/>
                    <a:pt x="921" y="1395"/>
                  </a:cubicBezTo>
                  <a:lnTo>
                    <a:pt x="3848" y="1395"/>
                  </a:lnTo>
                  <a:cubicBezTo>
                    <a:pt x="4768" y="1395"/>
                    <a:pt x="4768" y="1"/>
                    <a:pt x="3848" y="1"/>
                  </a:cubicBez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0"/>
            <p:cNvSpPr/>
            <p:nvPr/>
          </p:nvSpPr>
          <p:spPr>
            <a:xfrm>
              <a:off x="3228450" y="3772475"/>
              <a:ext cx="397925" cy="418150"/>
            </a:xfrm>
            <a:custGeom>
              <a:avLst/>
              <a:gdLst/>
              <a:ahLst/>
              <a:cxnLst/>
              <a:rect l="l" t="t" r="r" b="b"/>
              <a:pathLst>
                <a:path w="15917" h="16726" extrusionOk="0">
                  <a:moveTo>
                    <a:pt x="7972" y="1394"/>
                  </a:moveTo>
                  <a:cubicBezTo>
                    <a:pt x="8363" y="1450"/>
                    <a:pt x="8697" y="1701"/>
                    <a:pt x="8864" y="2063"/>
                  </a:cubicBezTo>
                  <a:lnTo>
                    <a:pt x="10425" y="8698"/>
                  </a:lnTo>
                  <a:cubicBezTo>
                    <a:pt x="10481" y="9004"/>
                    <a:pt x="10788" y="9227"/>
                    <a:pt x="11094" y="9227"/>
                  </a:cubicBezTo>
                  <a:lnTo>
                    <a:pt x="13603" y="9227"/>
                  </a:lnTo>
                  <a:cubicBezTo>
                    <a:pt x="14133" y="9227"/>
                    <a:pt x="14551" y="9645"/>
                    <a:pt x="14551" y="10203"/>
                  </a:cubicBezTo>
                  <a:lnTo>
                    <a:pt x="14551" y="14635"/>
                  </a:lnTo>
                  <a:cubicBezTo>
                    <a:pt x="14551" y="15025"/>
                    <a:pt x="14244" y="15332"/>
                    <a:pt x="13854" y="15332"/>
                  </a:cubicBezTo>
                  <a:lnTo>
                    <a:pt x="10955" y="15332"/>
                  </a:lnTo>
                  <a:lnTo>
                    <a:pt x="10955" y="15304"/>
                  </a:lnTo>
                  <a:cubicBezTo>
                    <a:pt x="10258" y="13492"/>
                    <a:pt x="8620" y="12586"/>
                    <a:pt x="6983" y="12586"/>
                  </a:cubicBezTo>
                  <a:cubicBezTo>
                    <a:pt x="5345" y="12586"/>
                    <a:pt x="3707" y="13492"/>
                    <a:pt x="3011" y="15304"/>
                  </a:cubicBezTo>
                  <a:lnTo>
                    <a:pt x="1450" y="15304"/>
                  </a:lnTo>
                  <a:lnTo>
                    <a:pt x="1477" y="2342"/>
                  </a:lnTo>
                  <a:cubicBezTo>
                    <a:pt x="1477" y="1812"/>
                    <a:pt x="1896" y="1394"/>
                    <a:pt x="2453" y="1394"/>
                  </a:cubicBezTo>
                  <a:close/>
                  <a:moveTo>
                    <a:pt x="2397" y="1"/>
                  </a:moveTo>
                  <a:cubicBezTo>
                    <a:pt x="1115" y="1"/>
                    <a:pt x="56" y="1060"/>
                    <a:pt x="56" y="2370"/>
                  </a:cubicBezTo>
                  <a:lnTo>
                    <a:pt x="0" y="16029"/>
                  </a:lnTo>
                  <a:cubicBezTo>
                    <a:pt x="0" y="16419"/>
                    <a:pt x="307" y="16726"/>
                    <a:pt x="697" y="16726"/>
                  </a:cubicBezTo>
                  <a:lnTo>
                    <a:pt x="3484" y="16726"/>
                  </a:lnTo>
                  <a:cubicBezTo>
                    <a:pt x="3819" y="16726"/>
                    <a:pt x="4098" y="16503"/>
                    <a:pt x="4153" y="16196"/>
                  </a:cubicBezTo>
                  <a:cubicBezTo>
                    <a:pt x="4488" y="14705"/>
                    <a:pt x="5714" y="13959"/>
                    <a:pt x="6941" y="13959"/>
                  </a:cubicBezTo>
                  <a:cubicBezTo>
                    <a:pt x="8168" y="13959"/>
                    <a:pt x="9394" y="14705"/>
                    <a:pt x="9729" y="16196"/>
                  </a:cubicBezTo>
                  <a:cubicBezTo>
                    <a:pt x="9812" y="16503"/>
                    <a:pt x="10119" y="16726"/>
                    <a:pt x="10425" y="16726"/>
                  </a:cubicBezTo>
                  <a:lnTo>
                    <a:pt x="13854" y="16726"/>
                  </a:lnTo>
                  <a:cubicBezTo>
                    <a:pt x="14997" y="16698"/>
                    <a:pt x="15917" y="15778"/>
                    <a:pt x="15917" y="14635"/>
                  </a:cubicBezTo>
                  <a:lnTo>
                    <a:pt x="15917" y="10203"/>
                  </a:lnTo>
                  <a:cubicBezTo>
                    <a:pt x="15917" y="8893"/>
                    <a:pt x="14858" y="7833"/>
                    <a:pt x="13547" y="7833"/>
                  </a:cubicBezTo>
                  <a:lnTo>
                    <a:pt x="11624" y="7833"/>
                  </a:lnTo>
                  <a:lnTo>
                    <a:pt x="10175" y="1729"/>
                  </a:lnTo>
                  <a:cubicBezTo>
                    <a:pt x="10147" y="1701"/>
                    <a:pt x="10147" y="1701"/>
                    <a:pt x="10147" y="1673"/>
                  </a:cubicBezTo>
                  <a:cubicBezTo>
                    <a:pt x="9840" y="753"/>
                    <a:pt x="9032" y="112"/>
                    <a:pt x="8056" y="1"/>
                  </a:cubicBez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15" name="Google Shape;1115;p40"/>
          <p:cNvCxnSpPr/>
          <p:nvPr/>
        </p:nvCxnSpPr>
        <p:spPr>
          <a:xfrm flipH="1">
            <a:off x="3368200" y="3160300"/>
            <a:ext cx="441300" cy="447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16" name="Google Shape;1116;p40"/>
          <p:cNvCxnSpPr>
            <a:stCxn id="1117" idx="2"/>
          </p:cNvCxnSpPr>
          <p:nvPr/>
        </p:nvCxnSpPr>
        <p:spPr>
          <a:xfrm>
            <a:off x="4572000" y="3155675"/>
            <a:ext cx="0" cy="480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18" name="Google Shape;1118;p40"/>
          <p:cNvSpPr/>
          <p:nvPr/>
        </p:nvSpPr>
        <p:spPr>
          <a:xfrm>
            <a:off x="6401750" y="1094200"/>
            <a:ext cx="1713407" cy="65128"/>
          </a:xfrm>
          <a:custGeom>
            <a:avLst/>
            <a:gdLst/>
            <a:ahLst/>
            <a:cxnLst/>
            <a:rect l="l" t="t" r="r" b="b"/>
            <a:pathLst>
              <a:path w="76843" h="7751" extrusionOk="0">
                <a:moveTo>
                  <a:pt x="66560" y="1310"/>
                </a:moveTo>
                <a:cubicBezTo>
                  <a:pt x="66658" y="1310"/>
                  <a:pt x="66762" y="1314"/>
                  <a:pt x="66874" y="1326"/>
                </a:cubicBezTo>
                <a:cubicBezTo>
                  <a:pt x="67210" y="1326"/>
                  <a:pt x="67210" y="1401"/>
                  <a:pt x="67322" y="1438"/>
                </a:cubicBezTo>
                <a:cubicBezTo>
                  <a:pt x="67396" y="1457"/>
                  <a:pt x="67443" y="1466"/>
                  <a:pt x="67490" y="1466"/>
                </a:cubicBezTo>
                <a:cubicBezTo>
                  <a:pt x="67536" y="1466"/>
                  <a:pt x="67583" y="1457"/>
                  <a:pt x="67658" y="1438"/>
                </a:cubicBezTo>
                <a:cubicBezTo>
                  <a:pt x="67720" y="1423"/>
                  <a:pt x="67781" y="1414"/>
                  <a:pt x="67854" y="1414"/>
                </a:cubicBezTo>
                <a:cubicBezTo>
                  <a:pt x="67956" y="1414"/>
                  <a:pt x="68080" y="1432"/>
                  <a:pt x="68255" y="1476"/>
                </a:cubicBezTo>
                <a:cubicBezTo>
                  <a:pt x="68347" y="1506"/>
                  <a:pt x="68430" y="1517"/>
                  <a:pt x="68508" y="1517"/>
                </a:cubicBezTo>
                <a:cubicBezTo>
                  <a:pt x="68716" y="1517"/>
                  <a:pt x="68886" y="1438"/>
                  <a:pt x="69077" y="1438"/>
                </a:cubicBezTo>
                <a:cubicBezTo>
                  <a:pt x="69301" y="1438"/>
                  <a:pt x="69711" y="1513"/>
                  <a:pt x="70010" y="1588"/>
                </a:cubicBezTo>
                <a:cubicBezTo>
                  <a:pt x="70271" y="1588"/>
                  <a:pt x="70607" y="1588"/>
                  <a:pt x="70831" y="1625"/>
                </a:cubicBezTo>
                <a:cubicBezTo>
                  <a:pt x="71055" y="1663"/>
                  <a:pt x="71392" y="1625"/>
                  <a:pt x="72138" y="1775"/>
                </a:cubicBezTo>
                <a:cubicBezTo>
                  <a:pt x="72716" y="1919"/>
                  <a:pt x="73762" y="1996"/>
                  <a:pt x="74207" y="2024"/>
                </a:cubicBezTo>
                <a:lnTo>
                  <a:pt x="74207" y="2024"/>
                </a:lnTo>
                <a:cubicBezTo>
                  <a:pt x="73800" y="2000"/>
                  <a:pt x="72909" y="1943"/>
                  <a:pt x="72512" y="1887"/>
                </a:cubicBezTo>
                <a:cubicBezTo>
                  <a:pt x="71989" y="1849"/>
                  <a:pt x="71914" y="1849"/>
                  <a:pt x="71541" y="1812"/>
                </a:cubicBezTo>
                <a:cubicBezTo>
                  <a:pt x="71354" y="1793"/>
                  <a:pt x="71177" y="1793"/>
                  <a:pt x="71013" y="1793"/>
                </a:cubicBezTo>
                <a:cubicBezTo>
                  <a:pt x="70850" y="1793"/>
                  <a:pt x="70701" y="1793"/>
                  <a:pt x="70570" y="1775"/>
                </a:cubicBezTo>
                <a:cubicBezTo>
                  <a:pt x="70234" y="1775"/>
                  <a:pt x="69898" y="1663"/>
                  <a:pt x="69674" y="1663"/>
                </a:cubicBezTo>
                <a:cubicBezTo>
                  <a:pt x="69450" y="1663"/>
                  <a:pt x="68890" y="1625"/>
                  <a:pt x="68628" y="1625"/>
                </a:cubicBezTo>
                <a:lnTo>
                  <a:pt x="67882" y="1625"/>
                </a:lnTo>
                <a:cubicBezTo>
                  <a:pt x="67620" y="1625"/>
                  <a:pt x="67583" y="1625"/>
                  <a:pt x="67284" y="1663"/>
                </a:cubicBezTo>
                <a:cubicBezTo>
                  <a:pt x="67023" y="1663"/>
                  <a:pt x="67060" y="1625"/>
                  <a:pt x="66762" y="1513"/>
                </a:cubicBezTo>
                <a:cubicBezTo>
                  <a:pt x="66674" y="1488"/>
                  <a:pt x="66625" y="1480"/>
                  <a:pt x="66583" y="1480"/>
                </a:cubicBezTo>
                <a:cubicBezTo>
                  <a:pt x="66500" y="1480"/>
                  <a:pt x="66450" y="1513"/>
                  <a:pt x="66202" y="1513"/>
                </a:cubicBezTo>
                <a:cubicBezTo>
                  <a:pt x="65828" y="1513"/>
                  <a:pt x="65231" y="1438"/>
                  <a:pt x="65081" y="1326"/>
                </a:cubicBezTo>
                <a:cubicBezTo>
                  <a:pt x="65044" y="1314"/>
                  <a:pt x="65110" y="1310"/>
                  <a:pt x="65224" y="1310"/>
                </a:cubicBezTo>
                <a:cubicBezTo>
                  <a:pt x="65451" y="1310"/>
                  <a:pt x="65865" y="1326"/>
                  <a:pt x="66015" y="1326"/>
                </a:cubicBezTo>
                <a:cubicBezTo>
                  <a:pt x="66189" y="1326"/>
                  <a:pt x="66363" y="1310"/>
                  <a:pt x="66560" y="1310"/>
                </a:cubicBezTo>
                <a:close/>
                <a:moveTo>
                  <a:pt x="53884" y="0"/>
                </a:moveTo>
                <a:cubicBezTo>
                  <a:pt x="53395" y="0"/>
                  <a:pt x="52971" y="6"/>
                  <a:pt x="52648" y="20"/>
                </a:cubicBezTo>
                <a:cubicBezTo>
                  <a:pt x="51281" y="74"/>
                  <a:pt x="45752" y="109"/>
                  <a:pt x="41291" y="109"/>
                </a:cubicBezTo>
                <a:cubicBezTo>
                  <a:pt x="39658" y="109"/>
                  <a:pt x="38168" y="104"/>
                  <a:pt x="37078" y="94"/>
                </a:cubicBezTo>
                <a:cubicBezTo>
                  <a:pt x="36903" y="91"/>
                  <a:pt x="36704" y="90"/>
                  <a:pt x="36483" y="90"/>
                </a:cubicBezTo>
                <a:cubicBezTo>
                  <a:pt x="31598" y="90"/>
                  <a:pt x="15928" y="849"/>
                  <a:pt x="14749" y="1028"/>
                </a:cubicBezTo>
                <a:cubicBezTo>
                  <a:pt x="13442" y="1214"/>
                  <a:pt x="8290" y="1700"/>
                  <a:pt x="7319" y="1849"/>
                </a:cubicBezTo>
                <a:cubicBezTo>
                  <a:pt x="6311" y="1999"/>
                  <a:pt x="1382" y="1961"/>
                  <a:pt x="747" y="1999"/>
                </a:cubicBezTo>
                <a:cubicBezTo>
                  <a:pt x="747" y="1999"/>
                  <a:pt x="411" y="2335"/>
                  <a:pt x="374" y="2745"/>
                </a:cubicBezTo>
                <a:cubicBezTo>
                  <a:pt x="299" y="3156"/>
                  <a:pt x="374" y="3716"/>
                  <a:pt x="262" y="4426"/>
                </a:cubicBezTo>
                <a:cubicBezTo>
                  <a:pt x="150" y="5060"/>
                  <a:pt x="1" y="7114"/>
                  <a:pt x="1" y="7114"/>
                </a:cubicBezTo>
                <a:cubicBezTo>
                  <a:pt x="1" y="7114"/>
                  <a:pt x="531" y="7750"/>
                  <a:pt x="1316" y="7750"/>
                </a:cubicBezTo>
                <a:cubicBezTo>
                  <a:pt x="1338" y="7750"/>
                  <a:pt x="1360" y="7750"/>
                  <a:pt x="1382" y="7749"/>
                </a:cubicBezTo>
                <a:cubicBezTo>
                  <a:pt x="2241" y="7749"/>
                  <a:pt x="4295" y="7637"/>
                  <a:pt x="5116" y="7562"/>
                </a:cubicBezTo>
                <a:cubicBezTo>
                  <a:pt x="5975" y="7487"/>
                  <a:pt x="11277" y="7002"/>
                  <a:pt x="12770" y="6853"/>
                </a:cubicBezTo>
                <a:cubicBezTo>
                  <a:pt x="14264" y="6703"/>
                  <a:pt x="23001" y="5994"/>
                  <a:pt x="23897" y="5994"/>
                </a:cubicBezTo>
                <a:cubicBezTo>
                  <a:pt x="24756" y="5994"/>
                  <a:pt x="34277" y="5994"/>
                  <a:pt x="34763" y="5956"/>
                </a:cubicBezTo>
                <a:cubicBezTo>
                  <a:pt x="35211" y="5919"/>
                  <a:pt x="42454" y="5695"/>
                  <a:pt x="43761" y="5583"/>
                </a:cubicBezTo>
                <a:cubicBezTo>
                  <a:pt x="45031" y="5508"/>
                  <a:pt x="61161" y="5359"/>
                  <a:pt x="62206" y="5359"/>
                </a:cubicBezTo>
                <a:cubicBezTo>
                  <a:pt x="63214" y="5359"/>
                  <a:pt x="71877" y="5807"/>
                  <a:pt x="72661" y="5807"/>
                </a:cubicBezTo>
                <a:cubicBezTo>
                  <a:pt x="73445" y="5807"/>
                  <a:pt x="74677" y="6143"/>
                  <a:pt x="74901" y="6180"/>
                </a:cubicBezTo>
                <a:cubicBezTo>
                  <a:pt x="75013" y="6218"/>
                  <a:pt x="75116" y="6246"/>
                  <a:pt x="75219" y="6246"/>
                </a:cubicBezTo>
                <a:cubicBezTo>
                  <a:pt x="75321" y="6246"/>
                  <a:pt x="75424" y="6218"/>
                  <a:pt x="75536" y="6143"/>
                </a:cubicBezTo>
                <a:cubicBezTo>
                  <a:pt x="75835" y="5956"/>
                  <a:pt x="76021" y="5434"/>
                  <a:pt x="76246" y="4986"/>
                </a:cubicBezTo>
                <a:cubicBezTo>
                  <a:pt x="76395" y="4500"/>
                  <a:pt x="76582" y="2969"/>
                  <a:pt x="76731" y="2260"/>
                </a:cubicBezTo>
                <a:cubicBezTo>
                  <a:pt x="76843" y="1588"/>
                  <a:pt x="76768" y="1438"/>
                  <a:pt x="76432" y="1140"/>
                </a:cubicBezTo>
                <a:cubicBezTo>
                  <a:pt x="76096" y="878"/>
                  <a:pt x="75237" y="878"/>
                  <a:pt x="74677" y="841"/>
                </a:cubicBezTo>
                <a:cubicBezTo>
                  <a:pt x="74117" y="766"/>
                  <a:pt x="71690" y="692"/>
                  <a:pt x="70981" y="542"/>
                </a:cubicBezTo>
                <a:cubicBezTo>
                  <a:pt x="70271" y="468"/>
                  <a:pt x="62542" y="393"/>
                  <a:pt x="60937" y="281"/>
                </a:cubicBezTo>
                <a:cubicBezTo>
                  <a:pt x="59651" y="128"/>
                  <a:pt x="56107" y="0"/>
                  <a:pt x="538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cxnSp>
        <p:nvCxnSpPr>
          <p:cNvPr id="1119" name="Google Shape;1119;p40"/>
          <p:cNvCxnSpPr/>
          <p:nvPr/>
        </p:nvCxnSpPr>
        <p:spPr>
          <a:xfrm>
            <a:off x="5327025" y="3155825"/>
            <a:ext cx="448800" cy="451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17" name="Google Shape;1117;p40"/>
          <p:cNvSpPr/>
          <p:nvPr/>
        </p:nvSpPr>
        <p:spPr>
          <a:xfrm>
            <a:off x="1047300" y="1282475"/>
            <a:ext cx="7049400" cy="1873200"/>
          </a:xfrm>
          <a:prstGeom prst="roundRect">
            <a:avLst>
              <a:gd name="adj" fmla="val 4588"/>
            </a:avLst>
          </a:prstGeom>
          <a:solidFill>
            <a:srgbClr val="F1F1F1">
              <a:alpha val="5978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0" name="Google Shape;1120;p40"/>
          <p:cNvGrpSpPr/>
          <p:nvPr/>
        </p:nvGrpSpPr>
        <p:grpSpPr>
          <a:xfrm>
            <a:off x="1989761" y="1481097"/>
            <a:ext cx="783292" cy="668695"/>
            <a:chOff x="1859515" y="1822229"/>
            <a:chExt cx="819000" cy="699179"/>
          </a:xfrm>
        </p:grpSpPr>
        <p:grpSp>
          <p:nvGrpSpPr>
            <p:cNvPr id="1121" name="Google Shape;1121;p40"/>
            <p:cNvGrpSpPr/>
            <p:nvPr/>
          </p:nvGrpSpPr>
          <p:grpSpPr>
            <a:xfrm>
              <a:off x="2018928" y="1822229"/>
              <a:ext cx="500208" cy="436410"/>
              <a:chOff x="2133475" y="608500"/>
              <a:chExt cx="529825" cy="462250"/>
            </a:xfrm>
          </p:grpSpPr>
          <p:sp>
            <p:nvSpPr>
              <p:cNvPr id="1122" name="Google Shape;1122;p40"/>
              <p:cNvSpPr/>
              <p:nvPr/>
            </p:nvSpPr>
            <p:spPr>
              <a:xfrm>
                <a:off x="2411600" y="695150"/>
                <a:ext cx="2291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7192" extrusionOk="0">
                    <a:moveTo>
                      <a:pt x="329" y="0"/>
                    </a:moveTo>
                    <a:cubicBezTo>
                      <a:pt x="156" y="0"/>
                      <a:pt x="0" y="156"/>
                      <a:pt x="0" y="329"/>
                    </a:cubicBezTo>
                    <a:lnTo>
                      <a:pt x="0" y="6498"/>
                    </a:lnTo>
                    <a:cubicBezTo>
                      <a:pt x="0" y="6862"/>
                      <a:pt x="312" y="7191"/>
                      <a:pt x="693" y="7191"/>
                    </a:cubicBezTo>
                    <a:lnTo>
                      <a:pt x="8838" y="7191"/>
                    </a:lnTo>
                    <a:cubicBezTo>
                      <a:pt x="9028" y="7191"/>
                      <a:pt x="9167" y="7070"/>
                      <a:pt x="9167" y="6862"/>
                    </a:cubicBezTo>
                    <a:cubicBezTo>
                      <a:pt x="9167" y="6689"/>
                      <a:pt x="9011" y="6550"/>
                      <a:pt x="8838" y="6550"/>
                    </a:cubicBezTo>
                    <a:lnTo>
                      <a:pt x="693" y="6550"/>
                    </a:lnTo>
                    <a:cubicBezTo>
                      <a:pt x="676" y="6550"/>
                      <a:pt x="659" y="6516"/>
                      <a:pt x="659" y="6498"/>
                    </a:cubicBezTo>
                    <a:lnTo>
                      <a:pt x="659" y="329"/>
                    </a:lnTo>
                    <a:cubicBezTo>
                      <a:pt x="659" y="156"/>
                      <a:pt x="503" y="0"/>
                      <a:pt x="329" y="0"/>
                    </a:cubicBezTo>
                    <a:close/>
                  </a:path>
                </a:pathLst>
              </a:custGeom>
              <a:solidFill>
                <a:srgbClr val="B9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23" name="Google Shape;1123;p40"/>
              <p:cNvSpPr/>
              <p:nvPr/>
            </p:nvSpPr>
            <p:spPr>
              <a:xfrm>
                <a:off x="2460975" y="785250"/>
                <a:ext cx="160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1820" extrusionOk="0">
                    <a:moveTo>
                      <a:pt x="330" y="1"/>
                    </a:moveTo>
                    <a:cubicBezTo>
                      <a:pt x="122" y="1"/>
                      <a:pt x="1" y="139"/>
                      <a:pt x="1" y="312"/>
                    </a:cubicBezTo>
                    <a:lnTo>
                      <a:pt x="1" y="1491"/>
                    </a:lnTo>
                    <a:cubicBezTo>
                      <a:pt x="1" y="1664"/>
                      <a:pt x="139" y="1820"/>
                      <a:pt x="330" y="1820"/>
                    </a:cubicBezTo>
                    <a:cubicBezTo>
                      <a:pt x="503" y="1820"/>
                      <a:pt x="642" y="1664"/>
                      <a:pt x="642" y="1491"/>
                    </a:cubicBezTo>
                    <a:lnTo>
                      <a:pt x="642" y="312"/>
                    </a:lnTo>
                    <a:cubicBezTo>
                      <a:pt x="642" y="139"/>
                      <a:pt x="503" y="1"/>
                      <a:pt x="330" y="1"/>
                    </a:cubicBezTo>
                    <a:close/>
                  </a:path>
                </a:pathLst>
              </a:custGeom>
              <a:solidFill>
                <a:srgbClr val="B9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24" name="Google Shape;1124;p40"/>
              <p:cNvSpPr/>
              <p:nvPr/>
            </p:nvSpPr>
            <p:spPr>
              <a:xfrm>
                <a:off x="2517725" y="724600"/>
                <a:ext cx="165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4264" extrusionOk="0">
                    <a:moveTo>
                      <a:pt x="330" y="1"/>
                    </a:moveTo>
                    <a:cubicBezTo>
                      <a:pt x="157" y="1"/>
                      <a:pt x="1" y="139"/>
                      <a:pt x="1" y="312"/>
                    </a:cubicBezTo>
                    <a:lnTo>
                      <a:pt x="1" y="3934"/>
                    </a:lnTo>
                    <a:cubicBezTo>
                      <a:pt x="1" y="4107"/>
                      <a:pt x="157" y="4263"/>
                      <a:pt x="330" y="4263"/>
                    </a:cubicBezTo>
                    <a:cubicBezTo>
                      <a:pt x="503" y="4263"/>
                      <a:pt x="659" y="4107"/>
                      <a:pt x="659" y="3934"/>
                    </a:cubicBezTo>
                    <a:lnTo>
                      <a:pt x="659" y="312"/>
                    </a:lnTo>
                    <a:cubicBezTo>
                      <a:pt x="659" y="139"/>
                      <a:pt x="503" y="1"/>
                      <a:pt x="330" y="1"/>
                    </a:cubicBezTo>
                    <a:close/>
                  </a:path>
                </a:pathLst>
              </a:custGeom>
              <a:solidFill>
                <a:srgbClr val="B9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25" name="Google Shape;1125;p40"/>
              <p:cNvSpPr/>
              <p:nvPr/>
            </p:nvSpPr>
            <p:spPr>
              <a:xfrm>
                <a:off x="2575350" y="757950"/>
                <a:ext cx="16050" cy="7325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2930" extrusionOk="0">
                    <a:moveTo>
                      <a:pt x="312" y="1"/>
                    </a:moveTo>
                    <a:cubicBezTo>
                      <a:pt x="122" y="1"/>
                      <a:pt x="0" y="157"/>
                      <a:pt x="0" y="330"/>
                    </a:cubicBezTo>
                    <a:lnTo>
                      <a:pt x="0" y="2600"/>
                    </a:lnTo>
                    <a:cubicBezTo>
                      <a:pt x="0" y="2773"/>
                      <a:pt x="139" y="2929"/>
                      <a:pt x="312" y="2929"/>
                    </a:cubicBezTo>
                    <a:cubicBezTo>
                      <a:pt x="485" y="2929"/>
                      <a:pt x="641" y="2773"/>
                      <a:pt x="641" y="2600"/>
                    </a:cubicBezTo>
                    <a:lnTo>
                      <a:pt x="641" y="330"/>
                    </a:lnTo>
                    <a:cubicBezTo>
                      <a:pt x="641" y="157"/>
                      <a:pt x="485" y="1"/>
                      <a:pt x="312" y="1"/>
                    </a:cubicBezTo>
                    <a:close/>
                  </a:path>
                </a:pathLst>
              </a:custGeom>
              <a:solidFill>
                <a:srgbClr val="B9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26" name="Google Shape;1126;p40"/>
              <p:cNvSpPr/>
              <p:nvPr/>
            </p:nvSpPr>
            <p:spPr>
              <a:xfrm>
                <a:off x="2547625" y="608500"/>
                <a:ext cx="115675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645" extrusionOk="0">
                    <a:moveTo>
                      <a:pt x="2513" y="711"/>
                    </a:moveTo>
                    <a:lnTo>
                      <a:pt x="2513" y="1092"/>
                    </a:lnTo>
                    <a:cubicBezTo>
                      <a:pt x="2600" y="1110"/>
                      <a:pt x="2686" y="1127"/>
                      <a:pt x="2773" y="1179"/>
                    </a:cubicBezTo>
                    <a:cubicBezTo>
                      <a:pt x="2859" y="1214"/>
                      <a:pt x="2911" y="1266"/>
                      <a:pt x="2963" y="1352"/>
                    </a:cubicBezTo>
                    <a:cubicBezTo>
                      <a:pt x="3033" y="1404"/>
                      <a:pt x="3067" y="1491"/>
                      <a:pt x="3085" y="1577"/>
                    </a:cubicBezTo>
                    <a:cubicBezTo>
                      <a:pt x="3119" y="1699"/>
                      <a:pt x="3137" y="1803"/>
                      <a:pt x="3137" y="1889"/>
                    </a:cubicBezTo>
                    <a:lnTo>
                      <a:pt x="2669" y="1889"/>
                    </a:lnTo>
                    <a:cubicBezTo>
                      <a:pt x="2669" y="1785"/>
                      <a:pt x="2634" y="1664"/>
                      <a:pt x="2582" y="1577"/>
                    </a:cubicBezTo>
                    <a:cubicBezTo>
                      <a:pt x="2513" y="1525"/>
                      <a:pt x="2444" y="1474"/>
                      <a:pt x="2357" y="1474"/>
                    </a:cubicBezTo>
                    <a:cubicBezTo>
                      <a:pt x="2322" y="1474"/>
                      <a:pt x="2270" y="1474"/>
                      <a:pt x="2236" y="1491"/>
                    </a:cubicBezTo>
                    <a:cubicBezTo>
                      <a:pt x="2184" y="1525"/>
                      <a:pt x="2166" y="1543"/>
                      <a:pt x="2149" y="1560"/>
                    </a:cubicBezTo>
                    <a:cubicBezTo>
                      <a:pt x="2114" y="1577"/>
                      <a:pt x="2097" y="1629"/>
                      <a:pt x="2097" y="1647"/>
                    </a:cubicBezTo>
                    <a:cubicBezTo>
                      <a:pt x="2080" y="1699"/>
                      <a:pt x="2080" y="1733"/>
                      <a:pt x="2080" y="1785"/>
                    </a:cubicBezTo>
                    <a:cubicBezTo>
                      <a:pt x="2077" y="1783"/>
                      <a:pt x="2075" y="1782"/>
                      <a:pt x="2074" y="1782"/>
                    </a:cubicBezTo>
                    <a:cubicBezTo>
                      <a:pt x="2063" y="1782"/>
                      <a:pt x="2065" y="1827"/>
                      <a:pt x="2080" y="1872"/>
                    </a:cubicBezTo>
                    <a:cubicBezTo>
                      <a:pt x="2097" y="1907"/>
                      <a:pt x="2114" y="1924"/>
                      <a:pt x="2149" y="1959"/>
                    </a:cubicBezTo>
                    <a:cubicBezTo>
                      <a:pt x="2184" y="1993"/>
                      <a:pt x="2201" y="2011"/>
                      <a:pt x="2253" y="2045"/>
                    </a:cubicBezTo>
                    <a:cubicBezTo>
                      <a:pt x="2322" y="2063"/>
                      <a:pt x="2357" y="2097"/>
                      <a:pt x="2426" y="2132"/>
                    </a:cubicBezTo>
                    <a:cubicBezTo>
                      <a:pt x="2530" y="2167"/>
                      <a:pt x="2617" y="2219"/>
                      <a:pt x="2721" y="2253"/>
                    </a:cubicBezTo>
                    <a:cubicBezTo>
                      <a:pt x="2807" y="2305"/>
                      <a:pt x="2894" y="2340"/>
                      <a:pt x="2963" y="2427"/>
                    </a:cubicBezTo>
                    <a:cubicBezTo>
                      <a:pt x="3033" y="2496"/>
                      <a:pt x="3067" y="2565"/>
                      <a:pt x="3119" y="2652"/>
                    </a:cubicBezTo>
                    <a:cubicBezTo>
                      <a:pt x="3154" y="2738"/>
                      <a:pt x="3189" y="2842"/>
                      <a:pt x="3154" y="2929"/>
                    </a:cubicBezTo>
                    <a:cubicBezTo>
                      <a:pt x="3154" y="3016"/>
                      <a:pt x="3137" y="3120"/>
                      <a:pt x="3119" y="3206"/>
                    </a:cubicBezTo>
                    <a:cubicBezTo>
                      <a:pt x="3102" y="3293"/>
                      <a:pt x="3033" y="3362"/>
                      <a:pt x="2981" y="3432"/>
                    </a:cubicBezTo>
                    <a:cubicBezTo>
                      <a:pt x="2929" y="3484"/>
                      <a:pt x="2859" y="3536"/>
                      <a:pt x="2773" y="3570"/>
                    </a:cubicBezTo>
                    <a:cubicBezTo>
                      <a:pt x="2686" y="3622"/>
                      <a:pt x="2582" y="3640"/>
                      <a:pt x="2496" y="3640"/>
                    </a:cubicBezTo>
                    <a:lnTo>
                      <a:pt x="2496" y="3986"/>
                    </a:lnTo>
                    <a:lnTo>
                      <a:pt x="2201" y="3986"/>
                    </a:lnTo>
                    <a:lnTo>
                      <a:pt x="2201" y="3640"/>
                    </a:lnTo>
                    <a:cubicBezTo>
                      <a:pt x="2114" y="3640"/>
                      <a:pt x="2010" y="3605"/>
                      <a:pt x="1924" y="3570"/>
                    </a:cubicBezTo>
                    <a:cubicBezTo>
                      <a:pt x="1837" y="3536"/>
                      <a:pt x="1750" y="3484"/>
                      <a:pt x="1681" y="3432"/>
                    </a:cubicBezTo>
                    <a:cubicBezTo>
                      <a:pt x="1629" y="3362"/>
                      <a:pt x="1560" y="3276"/>
                      <a:pt x="1508" y="3189"/>
                    </a:cubicBezTo>
                    <a:cubicBezTo>
                      <a:pt x="1473" y="3085"/>
                      <a:pt x="1439" y="2946"/>
                      <a:pt x="1439" y="2842"/>
                    </a:cubicBezTo>
                    <a:lnTo>
                      <a:pt x="1941" y="2842"/>
                    </a:lnTo>
                    <a:cubicBezTo>
                      <a:pt x="1941" y="2912"/>
                      <a:pt x="1941" y="2964"/>
                      <a:pt x="1976" y="3033"/>
                    </a:cubicBezTo>
                    <a:cubicBezTo>
                      <a:pt x="1993" y="3085"/>
                      <a:pt x="2010" y="3120"/>
                      <a:pt x="2062" y="3172"/>
                    </a:cubicBezTo>
                    <a:cubicBezTo>
                      <a:pt x="2097" y="3189"/>
                      <a:pt x="2149" y="3224"/>
                      <a:pt x="2184" y="3224"/>
                    </a:cubicBezTo>
                    <a:cubicBezTo>
                      <a:pt x="2218" y="3258"/>
                      <a:pt x="2270" y="3258"/>
                      <a:pt x="2305" y="3258"/>
                    </a:cubicBezTo>
                    <a:cubicBezTo>
                      <a:pt x="2357" y="3258"/>
                      <a:pt x="2409" y="3258"/>
                      <a:pt x="2461" y="3224"/>
                    </a:cubicBezTo>
                    <a:cubicBezTo>
                      <a:pt x="2513" y="3206"/>
                      <a:pt x="2530" y="3189"/>
                      <a:pt x="2565" y="3172"/>
                    </a:cubicBezTo>
                    <a:cubicBezTo>
                      <a:pt x="2600" y="3137"/>
                      <a:pt x="2617" y="3102"/>
                      <a:pt x="2634" y="3085"/>
                    </a:cubicBezTo>
                    <a:cubicBezTo>
                      <a:pt x="2651" y="3033"/>
                      <a:pt x="2651" y="2998"/>
                      <a:pt x="2651" y="2964"/>
                    </a:cubicBezTo>
                    <a:cubicBezTo>
                      <a:pt x="2651" y="2929"/>
                      <a:pt x="2651" y="2877"/>
                      <a:pt x="2634" y="2842"/>
                    </a:cubicBezTo>
                    <a:cubicBezTo>
                      <a:pt x="2617" y="2790"/>
                      <a:pt x="2600" y="2773"/>
                      <a:pt x="2565" y="2738"/>
                    </a:cubicBezTo>
                    <a:cubicBezTo>
                      <a:pt x="2530" y="2704"/>
                      <a:pt x="2513" y="2669"/>
                      <a:pt x="2461" y="2652"/>
                    </a:cubicBezTo>
                    <a:cubicBezTo>
                      <a:pt x="2426" y="2617"/>
                      <a:pt x="2357" y="2600"/>
                      <a:pt x="2288" y="2583"/>
                    </a:cubicBezTo>
                    <a:cubicBezTo>
                      <a:pt x="2184" y="2531"/>
                      <a:pt x="2080" y="2496"/>
                      <a:pt x="1993" y="2444"/>
                    </a:cubicBezTo>
                    <a:cubicBezTo>
                      <a:pt x="1906" y="2409"/>
                      <a:pt x="1820" y="2340"/>
                      <a:pt x="1750" y="2271"/>
                    </a:cubicBezTo>
                    <a:cubicBezTo>
                      <a:pt x="1681" y="2219"/>
                      <a:pt x="1646" y="2149"/>
                      <a:pt x="1594" y="2063"/>
                    </a:cubicBezTo>
                    <a:cubicBezTo>
                      <a:pt x="1560" y="1976"/>
                      <a:pt x="1525" y="1872"/>
                      <a:pt x="1560" y="1785"/>
                    </a:cubicBezTo>
                    <a:cubicBezTo>
                      <a:pt x="1560" y="1699"/>
                      <a:pt x="1577" y="1612"/>
                      <a:pt x="1594" y="1525"/>
                    </a:cubicBezTo>
                    <a:cubicBezTo>
                      <a:pt x="1612" y="1439"/>
                      <a:pt x="1681" y="1370"/>
                      <a:pt x="1733" y="1300"/>
                    </a:cubicBezTo>
                    <a:cubicBezTo>
                      <a:pt x="1785" y="1231"/>
                      <a:pt x="1854" y="1196"/>
                      <a:pt x="1941" y="1144"/>
                    </a:cubicBezTo>
                    <a:cubicBezTo>
                      <a:pt x="2028" y="1110"/>
                      <a:pt x="2114" y="1092"/>
                      <a:pt x="2218" y="1092"/>
                    </a:cubicBezTo>
                    <a:lnTo>
                      <a:pt x="2218" y="711"/>
                    </a:lnTo>
                    <a:close/>
                    <a:moveTo>
                      <a:pt x="2322" y="1"/>
                    </a:moveTo>
                    <a:cubicBezTo>
                      <a:pt x="1040" y="1"/>
                      <a:pt x="0" y="1040"/>
                      <a:pt x="0" y="2323"/>
                    </a:cubicBezTo>
                    <a:cubicBezTo>
                      <a:pt x="0" y="3605"/>
                      <a:pt x="1040" y="4645"/>
                      <a:pt x="2322" y="4645"/>
                    </a:cubicBezTo>
                    <a:cubicBezTo>
                      <a:pt x="3587" y="4645"/>
                      <a:pt x="4627" y="3605"/>
                      <a:pt x="4627" y="2323"/>
                    </a:cubicBezTo>
                    <a:cubicBezTo>
                      <a:pt x="4627" y="1040"/>
                      <a:pt x="3587" y="1"/>
                      <a:pt x="2322" y="1"/>
                    </a:cubicBezTo>
                    <a:close/>
                  </a:path>
                </a:pathLst>
              </a:custGeom>
              <a:solidFill>
                <a:srgbClr val="FDBE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27" name="Google Shape;1127;p40"/>
              <p:cNvSpPr/>
              <p:nvPr/>
            </p:nvSpPr>
            <p:spPr>
              <a:xfrm>
                <a:off x="2133475" y="695150"/>
                <a:ext cx="81025" cy="81450"/>
              </a:xfrm>
              <a:custGeom>
                <a:avLst/>
                <a:gdLst/>
                <a:ahLst/>
                <a:cxnLst/>
                <a:rect l="l" t="t" r="r" b="b"/>
                <a:pathLst>
                  <a:path w="3241" h="3258" extrusionOk="0">
                    <a:moveTo>
                      <a:pt x="1612" y="659"/>
                    </a:moveTo>
                    <a:cubicBezTo>
                      <a:pt x="2167" y="659"/>
                      <a:pt x="2600" y="1092"/>
                      <a:pt x="2600" y="1629"/>
                    </a:cubicBezTo>
                    <a:cubicBezTo>
                      <a:pt x="2600" y="2166"/>
                      <a:pt x="2167" y="2599"/>
                      <a:pt x="1612" y="2599"/>
                    </a:cubicBezTo>
                    <a:cubicBezTo>
                      <a:pt x="1075" y="2599"/>
                      <a:pt x="642" y="2166"/>
                      <a:pt x="642" y="1629"/>
                    </a:cubicBezTo>
                    <a:cubicBezTo>
                      <a:pt x="642" y="1092"/>
                      <a:pt x="1075" y="659"/>
                      <a:pt x="1612" y="659"/>
                    </a:cubicBezTo>
                    <a:close/>
                    <a:moveTo>
                      <a:pt x="1612" y="0"/>
                    </a:moveTo>
                    <a:cubicBezTo>
                      <a:pt x="728" y="0"/>
                      <a:pt x="1" y="711"/>
                      <a:pt x="1" y="1629"/>
                    </a:cubicBezTo>
                    <a:cubicBezTo>
                      <a:pt x="1" y="2513"/>
                      <a:pt x="711" y="3258"/>
                      <a:pt x="1612" y="3258"/>
                    </a:cubicBezTo>
                    <a:cubicBezTo>
                      <a:pt x="2530" y="3258"/>
                      <a:pt x="3241" y="2530"/>
                      <a:pt x="3241" y="1629"/>
                    </a:cubicBezTo>
                    <a:cubicBezTo>
                      <a:pt x="3241" y="745"/>
                      <a:pt x="2530" y="0"/>
                      <a:pt x="1612" y="0"/>
                    </a:cubicBezTo>
                    <a:close/>
                  </a:path>
                </a:pathLst>
              </a:custGeom>
              <a:solidFill>
                <a:srgbClr val="B9D7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28" name="Google Shape;1128;p40"/>
              <p:cNvSpPr/>
              <p:nvPr/>
            </p:nvSpPr>
            <p:spPr>
              <a:xfrm>
                <a:off x="2227475" y="739775"/>
                <a:ext cx="278575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11437" extrusionOk="0">
                    <a:moveTo>
                      <a:pt x="139" y="0"/>
                    </a:moveTo>
                    <a:cubicBezTo>
                      <a:pt x="105" y="208"/>
                      <a:pt x="70" y="433"/>
                      <a:pt x="1" y="624"/>
                    </a:cubicBezTo>
                    <a:cubicBezTo>
                      <a:pt x="2652" y="1438"/>
                      <a:pt x="3051" y="3310"/>
                      <a:pt x="3484" y="5251"/>
                    </a:cubicBezTo>
                    <a:cubicBezTo>
                      <a:pt x="3570" y="5632"/>
                      <a:pt x="3657" y="5996"/>
                      <a:pt x="3778" y="6360"/>
                    </a:cubicBezTo>
                    <a:cubicBezTo>
                      <a:pt x="4610" y="9531"/>
                      <a:pt x="7850" y="11159"/>
                      <a:pt x="11056" y="11437"/>
                    </a:cubicBezTo>
                    <a:cubicBezTo>
                      <a:pt x="11056" y="11211"/>
                      <a:pt x="11091" y="11003"/>
                      <a:pt x="11143" y="10778"/>
                    </a:cubicBezTo>
                    <a:cubicBezTo>
                      <a:pt x="8457" y="10570"/>
                      <a:pt x="5217" y="9323"/>
                      <a:pt x="4385" y="6204"/>
                    </a:cubicBezTo>
                    <a:cubicBezTo>
                      <a:pt x="4298" y="5857"/>
                      <a:pt x="4212" y="5493"/>
                      <a:pt x="4125" y="5129"/>
                    </a:cubicBezTo>
                    <a:cubicBezTo>
                      <a:pt x="3692" y="3136"/>
                      <a:pt x="3189" y="918"/>
                      <a:pt x="139" y="0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29" name="Google Shape;1129;p40"/>
              <p:cNvSpPr/>
              <p:nvPr/>
            </p:nvSpPr>
            <p:spPr>
              <a:xfrm>
                <a:off x="2155575" y="790025"/>
                <a:ext cx="32500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14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" y="1404"/>
                      <a:pt x="243" y="2790"/>
                      <a:pt x="693" y="4142"/>
                    </a:cubicBezTo>
                    <a:lnTo>
                      <a:pt x="1300" y="3916"/>
                    </a:lnTo>
                    <a:cubicBezTo>
                      <a:pt x="884" y="2686"/>
                      <a:pt x="676" y="1404"/>
                      <a:pt x="641" y="121"/>
                    </a:cubicBezTo>
                    <a:cubicBezTo>
                      <a:pt x="416" y="104"/>
                      <a:pt x="191" y="69"/>
                      <a:pt x="0" y="0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30" name="Google Shape;1130;p40"/>
              <p:cNvSpPr/>
              <p:nvPr/>
            </p:nvSpPr>
            <p:spPr>
              <a:xfrm>
                <a:off x="2194125" y="932100"/>
                <a:ext cx="827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3519" extrusionOk="0">
                    <a:moveTo>
                      <a:pt x="555" y="1"/>
                    </a:moveTo>
                    <a:lnTo>
                      <a:pt x="1" y="330"/>
                    </a:lnTo>
                    <a:cubicBezTo>
                      <a:pt x="728" y="1595"/>
                      <a:pt x="1733" y="2704"/>
                      <a:pt x="2946" y="3518"/>
                    </a:cubicBezTo>
                    <a:lnTo>
                      <a:pt x="3310" y="2981"/>
                    </a:lnTo>
                    <a:cubicBezTo>
                      <a:pt x="2201" y="2201"/>
                      <a:pt x="1248" y="1179"/>
                      <a:pt x="555" y="1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31" name="Google Shape;1131;p40"/>
              <p:cNvSpPr/>
              <p:nvPr/>
            </p:nvSpPr>
            <p:spPr>
              <a:xfrm>
                <a:off x="2313700" y="1030875"/>
                <a:ext cx="106150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1595" extrusionOk="0">
                    <a:moveTo>
                      <a:pt x="260" y="1"/>
                    </a:moveTo>
                    <a:lnTo>
                      <a:pt x="0" y="590"/>
                    </a:lnTo>
                    <a:cubicBezTo>
                      <a:pt x="1317" y="1162"/>
                      <a:pt x="2738" y="1526"/>
                      <a:pt x="4193" y="1595"/>
                    </a:cubicBezTo>
                    <a:lnTo>
                      <a:pt x="4245" y="954"/>
                    </a:lnTo>
                    <a:cubicBezTo>
                      <a:pt x="2877" y="867"/>
                      <a:pt x="1508" y="538"/>
                      <a:pt x="260" y="1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32" name="Google Shape;1132;p40"/>
              <p:cNvSpPr/>
              <p:nvPr/>
            </p:nvSpPr>
            <p:spPr>
              <a:xfrm>
                <a:off x="2469200" y="1047775"/>
                <a:ext cx="481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902" extrusionOk="0">
                    <a:moveTo>
                      <a:pt x="1560" y="0"/>
                    </a:moveTo>
                    <a:cubicBezTo>
                      <a:pt x="1041" y="104"/>
                      <a:pt x="521" y="191"/>
                      <a:pt x="1" y="260"/>
                    </a:cubicBezTo>
                    <a:lnTo>
                      <a:pt x="53" y="901"/>
                    </a:lnTo>
                    <a:cubicBezTo>
                      <a:pt x="694" y="832"/>
                      <a:pt x="1318" y="763"/>
                      <a:pt x="1924" y="572"/>
                    </a:cubicBezTo>
                    <a:cubicBezTo>
                      <a:pt x="1768" y="416"/>
                      <a:pt x="1664" y="208"/>
                      <a:pt x="1560" y="0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33" name="Google Shape;1133;p40"/>
              <p:cNvSpPr/>
              <p:nvPr/>
            </p:nvSpPr>
            <p:spPr>
              <a:xfrm>
                <a:off x="2520325" y="984950"/>
                <a:ext cx="81475" cy="81050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3242" extrusionOk="0">
                    <a:moveTo>
                      <a:pt x="1629" y="625"/>
                    </a:moveTo>
                    <a:cubicBezTo>
                      <a:pt x="2167" y="625"/>
                      <a:pt x="2600" y="1075"/>
                      <a:pt x="2600" y="1595"/>
                    </a:cubicBezTo>
                    <a:cubicBezTo>
                      <a:pt x="2600" y="2150"/>
                      <a:pt x="2167" y="2583"/>
                      <a:pt x="1629" y="2583"/>
                    </a:cubicBezTo>
                    <a:cubicBezTo>
                      <a:pt x="1092" y="2583"/>
                      <a:pt x="659" y="2150"/>
                      <a:pt x="659" y="1595"/>
                    </a:cubicBezTo>
                    <a:cubicBezTo>
                      <a:pt x="659" y="1058"/>
                      <a:pt x="1092" y="625"/>
                      <a:pt x="1629" y="625"/>
                    </a:cubicBezTo>
                    <a:close/>
                    <a:moveTo>
                      <a:pt x="1629" y="1"/>
                    </a:moveTo>
                    <a:cubicBezTo>
                      <a:pt x="746" y="1"/>
                      <a:pt x="1" y="711"/>
                      <a:pt x="1" y="1630"/>
                    </a:cubicBezTo>
                    <a:cubicBezTo>
                      <a:pt x="1" y="2513"/>
                      <a:pt x="728" y="3241"/>
                      <a:pt x="1629" y="3241"/>
                    </a:cubicBezTo>
                    <a:cubicBezTo>
                      <a:pt x="2513" y="3241"/>
                      <a:pt x="3258" y="2531"/>
                      <a:pt x="3258" y="1630"/>
                    </a:cubicBezTo>
                    <a:cubicBezTo>
                      <a:pt x="3258" y="729"/>
                      <a:pt x="2513" y="1"/>
                      <a:pt x="1629" y="1"/>
                    </a:cubicBezTo>
                    <a:close/>
                  </a:path>
                </a:pathLst>
              </a:custGeom>
              <a:solidFill>
                <a:srgbClr val="B9D7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</p:grpSp>
        <p:sp>
          <p:nvSpPr>
            <p:cNvPr id="1134" name="Google Shape;1134;p40"/>
            <p:cNvSpPr txBox="1"/>
            <p:nvPr/>
          </p:nvSpPr>
          <p:spPr>
            <a:xfrm>
              <a:off x="1859515" y="2259508"/>
              <a:ext cx="819000" cy="2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>
                  <a:solidFill>
                    <a:srgbClr val="363545"/>
                  </a:solidFill>
                </a:rPr>
                <a:t>Analytics</a:t>
              </a:r>
              <a:endParaRPr sz="700" b="1">
                <a:solidFill>
                  <a:srgbClr val="363545"/>
                </a:solidFill>
              </a:endParaRPr>
            </a:p>
          </p:txBody>
        </p:sp>
      </p:grpSp>
      <p:grpSp>
        <p:nvGrpSpPr>
          <p:cNvPr id="1135" name="Google Shape;1135;p40"/>
          <p:cNvGrpSpPr/>
          <p:nvPr/>
        </p:nvGrpSpPr>
        <p:grpSpPr>
          <a:xfrm>
            <a:off x="3501660" y="1523827"/>
            <a:ext cx="783292" cy="625957"/>
            <a:chOff x="3364139" y="1866907"/>
            <a:chExt cx="819000" cy="654493"/>
          </a:xfrm>
        </p:grpSpPr>
        <p:grpSp>
          <p:nvGrpSpPr>
            <p:cNvPr id="1136" name="Google Shape;1136;p40"/>
            <p:cNvGrpSpPr/>
            <p:nvPr/>
          </p:nvGrpSpPr>
          <p:grpSpPr>
            <a:xfrm>
              <a:off x="3491593" y="1866907"/>
              <a:ext cx="566059" cy="362794"/>
              <a:chOff x="3614600" y="637100"/>
              <a:chExt cx="599575" cy="384275"/>
            </a:xfrm>
          </p:grpSpPr>
          <p:sp>
            <p:nvSpPr>
              <p:cNvPr id="1137" name="Google Shape;1137;p40"/>
              <p:cNvSpPr/>
              <p:nvPr/>
            </p:nvSpPr>
            <p:spPr>
              <a:xfrm>
                <a:off x="3918700" y="969800"/>
                <a:ext cx="16050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1474" extrusionOk="0">
                    <a:moveTo>
                      <a:pt x="1" y="0"/>
                    </a:moveTo>
                    <a:lnTo>
                      <a:pt x="1" y="1473"/>
                    </a:lnTo>
                    <a:lnTo>
                      <a:pt x="642" y="1473"/>
                    </a:lnTo>
                    <a:lnTo>
                      <a:pt x="642" y="0"/>
                    </a:lnTo>
                    <a:cubicBezTo>
                      <a:pt x="538" y="18"/>
                      <a:pt x="434" y="18"/>
                      <a:pt x="330" y="18"/>
                    </a:cubicBezTo>
                    <a:cubicBezTo>
                      <a:pt x="209" y="18"/>
                      <a:pt x="105" y="18"/>
                      <a:pt x="1" y="0"/>
                    </a:cubicBezTo>
                    <a:close/>
                  </a:path>
                </a:pathLst>
              </a:custGeom>
              <a:solidFill>
                <a:srgbClr val="B7D6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38" name="Google Shape;1138;p40"/>
              <p:cNvSpPr/>
              <p:nvPr/>
            </p:nvSpPr>
            <p:spPr>
              <a:xfrm>
                <a:off x="3668325" y="637100"/>
                <a:ext cx="500375" cy="149050"/>
              </a:xfrm>
              <a:custGeom>
                <a:avLst/>
                <a:gdLst/>
                <a:ahLst/>
                <a:cxnLst/>
                <a:rect l="l" t="t" r="r" b="b"/>
                <a:pathLst>
                  <a:path w="20015" h="5962" extrusionOk="0">
                    <a:moveTo>
                      <a:pt x="14383" y="0"/>
                    </a:moveTo>
                    <a:lnTo>
                      <a:pt x="13915" y="468"/>
                    </a:lnTo>
                    <a:lnTo>
                      <a:pt x="16687" y="3379"/>
                    </a:lnTo>
                    <a:lnTo>
                      <a:pt x="4228" y="4644"/>
                    </a:lnTo>
                    <a:lnTo>
                      <a:pt x="2738" y="139"/>
                    </a:lnTo>
                    <a:lnTo>
                      <a:pt x="2114" y="330"/>
                    </a:lnTo>
                    <a:lnTo>
                      <a:pt x="3552" y="4679"/>
                    </a:lnTo>
                    <a:lnTo>
                      <a:pt x="0" y="5060"/>
                    </a:lnTo>
                    <a:lnTo>
                      <a:pt x="70" y="5701"/>
                    </a:lnTo>
                    <a:lnTo>
                      <a:pt x="10016" y="4714"/>
                    </a:lnTo>
                    <a:lnTo>
                      <a:pt x="10016" y="5961"/>
                    </a:lnTo>
                    <a:cubicBezTo>
                      <a:pt x="10120" y="5961"/>
                      <a:pt x="10224" y="5944"/>
                      <a:pt x="10345" y="5944"/>
                    </a:cubicBezTo>
                    <a:cubicBezTo>
                      <a:pt x="10449" y="5944"/>
                      <a:pt x="10553" y="5944"/>
                      <a:pt x="10657" y="5961"/>
                    </a:cubicBezTo>
                    <a:lnTo>
                      <a:pt x="10657" y="4644"/>
                    </a:lnTo>
                    <a:lnTo>
                      <a:pt x="20014" y="3691"/>
                    </a:lnTo>
                    <a:lnTo>
                      <a:pt x="19945" y="3033"/>
                    </a:lnTo>
                    <a:lnTo>
                      <a:pt x="17536" y="3275"/>
                    </a:lnTo>
                    <a:lnTo>
                      <a:pt x="14383" y="0"/>
                    </a:lnTo>
                    <a:close/>
                  </a:path>
                </a:pathLst>
              </a:custGeom>
              <a:solidFill>
                <a:srgbClr val="B7D6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39" name="Google Shape;1139;p40"/>
              <p:cNvSpPr/>
              <p:nvPr/>
            </p:nvSpPr>
            <p:spPr>
              <a:xfrm>
                <a:off x="4012275" y="897875"/>
                <a:ext cx="158150" cy="641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2566" extrusionOk="0">
                    <a:moveTo>
                      <a:pt x="191" y="1"/>
                    </a:moveTo>
                    <a:cubicBezTo>
                      <a:pt x="157" y="209"/>
                      <a:pt x="87" y="399"/>
                      <a:pt x="1" y="625"/>
                    </a:cubicBezTo>
                    <a:lnTo>
                      <a:pt x="6135" y="2565"/>
                    </a:lnTo>
                    <a:lnTo>
                      <a:pt x="6326" y="1942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rgbClr val="B7D6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40" name="Google Shape;1140;p40"/>
              <p:cNvSpPr/>
              <p:nvPr/>
            </p:nvSpPr>
            <p:spPr>
              <a:xfrm>
                <a:off x="3849400" y="800425"/>
                <a:ext cx="154675" cy="154675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6187" extrusionOk="0">
                    <a:moveTo>
                      <a:pt x="3102" y="624"/>
                    </a:moveTo>
                    <a:cubicBezTo>
                      <a:pt x="4471" y="624"/>
                      <a:pt x="5580" y="1716"/>
                      <a:pt x="5580" y="3102"/>
                    </a:cubicBezTo>
                    <a:cubicBezTo>
                      <a:pt x="5580" y="4471"/>
                      <a:pt x="4488" y="5597"/>
                      <a:pt x="3102" y="5597"/>
                    </a:cubicBezTo>
                    <a:cubicBezTo>
                      <a:pt x="1716" y="5597"/>
                      <a:pt x="607" y="4471"/>
                      <a:pt x="607" y="3102"/>
                    </a:cubicBezTo>
                    <a:cubicBezTo>
                      <a:pt x="607" y="1750"/>
                      <a:pt x="1733" y="624"/>
                      <a:pt x="3102" y="624"/>
                    </a:cubicBezTo>
                    <a:close/>
                    <a:moveTo>
                      <a:pt x="3102" y="0"/>
                    </a:moveTo>
                    <a:cubicBezTo>
                      <a:pt x="1387" y="0"/>
                      <a:pt x="0" y="1386"/>
                      <a:pt x="0" y="3084"/>
                    </a:cubicBezTo>
                    <a:cubicBezTo>
                      <a:pt x="0" y="4800"/>
                      <a:pt x="1387" y="6186"/>
                      <a:pt x="3102" y="6186"/>
                    </a:cubicBezTo>
                    <a:cubicBezTo>
                      <a:pt x="4800" y="6186"/>
                      <a:pt x="6187" y="4800"/>
                      <a:pt x="6187" y="3084"/>
                    </a:cubicBezTo>
                    <a:cubicBezTo>
                      <a:pt x="6187" y="1404"/>
                      <a:pt x="4800" y="17"/>
                      <a:pt x="3102" y="0"/>
                    </a:cubicBezTo>
                    <a:close/>
                  </a:path>
                </a:pathLst>
              </a:custGeom>
              <a:solidFill>
                <a:srgbClr val="FAB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41" name="Google Shape;1141;p40"/>
              <p:cNvSpPr/>
              <p:nvPr/>
            </p:nvSpPr>
            <p:spPr>
              <a:xfrm>
                <a:off x="3887075" y="829450"/>
                <a:ext cx="79300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206" extrusionOk="0">
                    <a:moveTo>
                      <a:pt x="1595" y="0"/>
                    </a:moveTo>
                    <a:lnTo>
                      <a:pt x="1" y="3206"/>
                    </a:lnTo>
                    <a:cubicBezTo>
                      <a:pt x="512" y="3024"/>
                      <a:pt x="1049" y="2933"/>
                      <a:pt x="1586" y="2933"/>
                    </a:cubicBezTo>
                    <a:cubicBezTo>
                      <a:pt x="2124" y="2933"/>
                      <a:pt x="2661" y="3024"/>
                      <a:pt x="3172" y="3206"/>
                    </a:cubicBezTo>
                    <a:lnTo>
                      <a:pt x="1595" y="0"/>
                    </a:lnTo>
                    <a:close/>
                  </a:path>
                </a:pathLst>
              </a:custGeom>
              <a:solidFill>
                <a:srgbClr val="FAB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42" name="Google Shape;1142;p40"/>
              <p:cNvSpPr/>
              <p:nvPr/>
            </p:nvSpPr>
            <p:spPr>
              <a:xfrm>
                <a:off x="3614600" y="637950"/>
                <a:ext cx="599575" cy="383425"/>
              </a:xfrm>
              <a:custGeom>
                <a:avLst/>
                <a:gdLst/>
                <a:ahLst/>
                <a:cxnLst/>
                <a:rect l="l" t="t" r="r" b="b"/>
                <a:pathLst>
                  <a:path w="23983" h="15337" extrusionOk="0">
                    <a:moveTo>
                      <a:pt x="1595" y="573"/>
                    </a:moveTo>
                    <a:lnTo>
                      <a:pt x="1595" y="14747"/>
                    </a:lnTo>
                    <a:lnTo>
                      <a:pt x="902" y="14747"/>
                    </a:lnTo>
                    <a:cubicBezTo>
                      <a:pt x="728" y="14747"/>
                      <a:pt x="590" y="14609"/>
                      <a:pt x="590" y="14435"/>
                    </a:cubicBezTo>
                    <a:lnTo>
                      <a:pt x="590" y="885"/>
                    </a:lnTo>
                    <a:cubicBezTo>
                      <a:pt x="590" y="711"/>
                      <a:pt x="728" y="573"/>
                      <a:pt x="902" y="573"/>
                    </a:cubicBezTo>
                    <a:close/>
                    <a:moveTo>
                      <a:pt x="21817" y="573"/>
                    </a:moveTo>
                    <a:lnTo>
                      <a:pt x="21817" y="14747"/>
                    </a:lnTo>
                    <a:lnTo>
                      <a:pt x="2184" y="14747"/>
                    </a:lnTo>
                    <a:lnTo>
                      <a:pt x="2184" y="573"/>
                    </a:lnTo>
                    <a:close/>
                    <a:moveTo>
                      <a:pt x="23082" y="573"/>
                    </a:moveTo>
                    <a:cubicBezTo>
                      <a:pt x="23255" y="573"/>
                      <a:pt x="23376" y="711"/>
                      <a:pt x="23376" y="885"/>
                    </a:cubicBezTo>
                    <a:lnTo>
                      <a:pt x="23376" y="14435"/>
                    </a:lnTo>
                    <a:cubicBezTo>
                      <a:pt x="23376" y="14609"/>
                      <a:pt x="23255" y="14747"/>
                      <a:pt x="23082" y="14747"/>
                    </a:cubicBezTo>
                    <a:lnTo>
                      <a:pt x="22406" y="14747"/>
                    </a:lnTo>
                    <a:lnTo>
                      <a:pt x="22406" y="573"/>
                    </a:lnTo>
                    <a:close/>
                    <a:moveTo>
                      <a:pt x="902" y="1"/>
                    </a:moveTo>
                    <a:cubicBezTo>
                      <a:pt x="399" y="1"/>
                      <a:pt x="1" y="399"/>
                      <a:pt x="1" y="885"/>
                    </a:cubicBezTo>
                    <a:lnTo>
                      <a:pt x="1" y="14435"/>
                    </a:lnTo>
                    <a:cubicBezTo>
                      <a:pt x="1" y="14938"/>
                      <a:pt x="416" y="15336"/>
                      <a:pt x="902" y="15336"/>
                    </a:cubicBezTo>
                    <a:lnTo>
                      <a:pt x="23099" y="15336"/>
                    </a:lnTo>
                    <a:cubicBezTo>
                      <a:pt x="23601" y="15336"/>
                      <a:pt x="23983" y="14921"/>
                      <a:pt x="23983" y="14435"/>
                    </a:cubicBezTo>
                    <a:lnTo>
                      <a:pt x="23983" y="885"/>
                    </a:lnTo>
                    <a:cubicBezTo>
                      <a:pt x="23983" y="382"/>
                      <a:pt x="23584" y="1"/>
                      <a:pt x="23099" y="1"/>
                    </a:cubicBezTo>
                    <a:close/>
                  </a:path>
                </a:pathLst>
              </a:custGeom>
              <a:solidFill>
                <a:srgbClr val="595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</p:grpSp>
        <p:sp>
          <p:nvSpPr>
            <p:cNvPr id="1143" name="Google Shape;1143;p40"/>
            <p:cNvSpPr txBox="1"/>
            <p:nvPr/>
          </p:nvSpPr>
          <p:spPr>
            <a:xfrm>
              <a:off x="3364139" y="2259500"/>
              <a:ext cx="819000" cy="2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>
                  <a:solidFill>
                    <a:srgbClr val="363545"/>
                  </a:solidFill>
                </a:rPr>
                <a:t>Commercial</a:t>
              </a:r>
              <a:br>
                <a:rPr lang="en" sz="700" b="1">
                  <a:solidFill>
                    <a:srgbClr val="363545"/>
                  </a:solidFill>
                </a:rPr>
              </a:br>
              <a:r>
                <a:rPr lang="en" sz="700" b="1">
                  <a:solidFill>
                    <a:srgbClr val="363545"/>
                  </a:solidFill>
                </a:rPr>
                <a:t>Navigation</a:t>
              </a:r>
              <a:endParaRPr sz="700" b="1">
                <a:solidFill>
                  <a:srgbClr val="363545"/>
                </a:solidFill>
              </a:endParaRPr>
            </a:p>
          </p:txBody>
        </p:sp>
      </p:grpSp>
      <p:grpSp>
        <p:nvGrpSpPr>
          <p:cNvPr id="1144" name="Google Shape;1144;p40"/>
          <p:cNvGrpSpPr/>
          <p:nvPr/>
        </p:nvGrpSpPr>
        <p:grpSpPr>
          <a:xfrm>
            <a:off x="4985778" y="1462065"/>
            <a:ext cx="783292" cy="687719"/>
            <a:chOff x="5068313" y="1802329"/>
            <a:chExt cx="819000" cy="719071"/>
          </a:xfrm>
        </p:grpSpPr>
        <p:grpSp>
          <p:nvGrpSpPr>
            <p:cNvPr id="1145" name="Google Shape;1145;p40"/>
            <p:cNvGrpSpPr/>
            <p:nvPr/>
          </p:nvGrpSpPr>
          <p:grpSpPr>
            <a:xfrm>
              <a:off x="5164203" y="1802329"/>
              <a:ext cx="566885" cy="503087"/>
              <a:chOff x="2215775" y="1941900"/>
              <a:chExt cx="600450" cy="532875"/>
            </a:xfrm>
          </p:grpSpPr>
          <p:sp>
            <p:nvSpPr>
              <p:cNvPr id="1146" name="Google Shape;1146;p40"/>
              <p:cNvSpPr/>
              <p:nvPr/>
            </p:nvSpPr>
            <p:spPr>
              <a:xfrm>
                <a:off x="2249575" y="1972675"/>
                <a:ext cx="234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02" extrusionOk="0">
                    <a:moveTo>
                      <a:pt x="468" y="0"/>
                    </a:moveTo>
                    <a:cubicBezTo>
                      <a:pt x="208" y="0"/>
                      <a:pt x="1" y="191"/>
                      <a:pt x="1" y="451"/>
                    </a:cubicBezTo>
                    <a:cubicBezTo>
                      <a:pt x="1" y="711"/>
                      <a:pt x="208" y="901"/>
                      <a:pt x="468" y="901"/>
                    </a:cubicBezTo>
                    <a:cubicBezTo>
                      <a:pt x="728" y="901"/>
                      <a:pt x="919" y="711"/>
                      <a:pt x="919" y="451"/>
                    </a:cubicBezTo>
                    <a:cubicBezTo>
                      <a:pt x="936" y="208"/>
                      <a:pt x="728" y="0"/>
                      <a:pt x="468" y="0"/>
                    </a:cubicBezTo>
                    <a:close/>
                  </a:path>
                </a:pathLst>
              </a:custGeom>
              <a:solidFill>
                <a:srgbClr val="B9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47" name="Google Shape;1147;p40"/>
              <p:cNvSpPr/>
              <p:nvPr/>
            </p:nvSpPr>
            <p:spPr>
              <a:xfrm>
                <a:off x="2288125" y="1972675"/>
                <a:ext cx="230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902" extrusionOk="0">
                    <a:moveTo>
                      <a:pt x="451" y="0"/>
                    </a:moveTo>
                    <a:cubicBezTo>
                      <a:pt x="191" y="0"/>
                      <a:pt x="1" y="191"/>
                      <a:pt x="1" y="451"/>
                    </a:cubicBezTo>
                    <a:cubicBezTo>
                      <a:pt x="1" y="711"/>
                      <a:pt x="191" y="901"/>
                      <a:pt x="451" y="901"/>
                    </a:cubicBezTo>
                    <a:cubicBezTo>
                      <a:pt x="711" y="901"/>
                      <a:pt x="919" y="711"/>
                      <a:pt x="919" y="451"/>
                    </a:cubicBezTo>
                    <a:cubicBezTo>
                      <a:pt x="919" y="208"/>
                      <a:pt x="711" y="0"/>
                      <a:pt x="451" y="0"/>
                    </a:cubicBezTo>
                    <a:close/>
                  </a:path>
                </a:pathLst>
              </a:custGeom>
              <a:solidFill>
                <a:srgbClr val="B9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48" name="Google Shape;1148;p40"/>
              <p:cNvSpPr/>
              <p:nvPr/>
            </p:nvSpPr>
            <p:spPr>
              <a:xfrm>
                <a:off x="2326675" y="1972675"/>
                <a:ext cx="23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936" extrusionOk="0">
                    <a:moveTo>
                      <a:pt x="451" y="0"/>
                    </a:moveTo>
                    <a:cubicBezTo>
                      <a:pt x="192" y="0"/>
                      <a:pt x="1" y="208"/>
                      <a:pt x="1" y="468"/>
                    </a:cubicBezTo>
                    <a:cubicBezTo>
                      <a:pt x="1" y="728"/>
                      <a:pt x="209" y="936"/>
                      <a:pt x="469" y="936"/>
                    </a:cubicBezTo>
                    <a:cubicBezTo>
                      <a:pt x="729" y="936"/>
                      <a:pt x="919" y="711"/>
                      <a:pt x="919" y="468"/>
                    </a:cubicBezTo>
                    <a:cubicBezTo>
                      <a:pt x="902" y="208"/>
                      <a:pt x="711" y="0"/>
                      <a:pt x="451" y="0"/>
                    </a:cubicBezTo>
                    <a:close/>
                  </a:path>
                </a:pathLst>
              </a:custGeom>
              <a:solidFill>
                <a:srgbClr val="B9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49" name="Google Shape;1149;p40"/>
              <p:cNvSpPr/>
              <p:nvPr/>
            </p:nvSpPr>
            <p:spPr>
              <a:xfrm>
                <a:off x="2571025" y="2078800"/>
                <a:ext cx="245200" cy="395975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15839" extrusionOk="0">
                    <a:moveTo>
                      <a:pt x="8231" y="642"/>
                    </a:moveTo>
                    <a:cubicBezTo>
                      <a:pt x="8751" y="642"/>
                      <a:pt x="9149" y="1058"/>
                      <a:pt x="9149" y="1577"/>
                    </a:cubicBezTo>
                    <a:lnTo>
                      <a:pt x="9149" y="14244"/>
                    </a:lnTo>
                    <a:cubicBezTo>
                      <a:pt x="9149" y="14764"/>
                      <a:pt x="8751" y="15180"/>
                      <a:pt x="8231" y="15180"/>
                    </a:cubicBezTo>
                    <a:lnTo>
                      <a:pt x="1577" y="15180"/>
                    </a:lnTo>
                    <a:cubicBezTo>
                      <a:pt x="1057" y="15180"/>
                      <a:pt x="641" y="14764"/>
                      <a:pt x="641" y="14244"/>
                    </a:cubicBezTo>
                    <a:lnTo>
                      <a:pt x="641" y="1595"/>
                    </a:lnTo>
                    <a:cubicBezTo>
                      <a:pt x="641" y="1075"/>
                      <a:pt x="1057" y="676"/>
                      <a:pt x="1577" y="676"/>
                    </a:cubicBezTo>
                    <a:lnTo>
                      <a:pt x="3310" y="676"/>
                    </a:lnTo>
                    <a:cubicBezTo>
                      <a:pt x="3206" y="780"/>
                      <a:pt x="3206" y="971"/>
                      <a:pt x="3327" y="1058"/>
                    </a:cubicBezTo>
                    <a:cubicBezTo>
                      <a:pt x="3379" y="1110"/>
                      <a:pt x="3466" y="1127"/>
                      <a:pt x="3518" y="1127"/>
                    </a:cubicBezTo>
                    <a:lnTo>
                      <a:pt x="6273" y="1127"/>
                    </a:lnTo>
                    <a:cubicBezTo>
                      <a:pt x="6429" y="1127"/>
                      <a:pt x="6550" y="988"/>
                      <a:pt x="6550" y="850"/>
                    </a:cubicBezTo>
                    <a:cubicBezTo>
                      <a:pt x="6550" y="780"/>
                      <a:pt x="6533" y="711"/>
                      <a:pt x="6498" y="642"/>
                    </a:cubicBezTo>
                    <a:close/>
                    <a:moveTo>
                      <a:pt x="1577" y="1"/>
                    </a:moveTo>
                    <a:cubicBezTo>
                      <a:pt x="710" y="1"/>
                      <a:pt x="0" y="711"/>
                      <a:pt x="0" y="1577"/>
                    </a:cubicBezTo>
                    <a:lnTo>
                      <a:pt x="0" y="14244"/>
                    </a:lnTo>
                    <a:cubicBezTo>
                      <a:pt x="0" y="15111"/>
                      <a:pt x="710" y="15839"/>
                      <a:pt x="1577" y="15839"/>
                    </a:cubicBezTo>
                    <a:lnTo>
                      <a:pt x="8231" y="15839"/>
                    </a:lnTo>
                    <a:cubicBezTo>
                      <a:pt x="9097" y="15839"/>
                      <a:pt x="9808" y="15111"/>
                      <a:pt x="9808" y="14244"/>
                    </a:cubicBezTo>
                    <a:lnTo>
                      <a:pt x="9808" y="1577"/>
                    </a:lnTo>
                    <a:cubicBezTo>
                      <a:pt x="9808" y="711"/>
                      <a:pt x="9097" y="1"/>
                      <a:pt x="8231" y="1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50" name="Google Shape;1150;p40"/>
              <p:cNvSpPr/>
              <p:nvPr/>
            </p:nvSpPr>
            <p:spPr>
              <a:xfrm>
                <a:off x="2677575" y="2405450"/>
                <a:ext cx="31225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248" extrusionOk="0">
                    <a:moveTo>
                      <a:pt x="625" y="0"/>
                    </a:moveTo>
                    <a:cubicBezTo>
                      <a:pt x="278" y="0"/>
                      <a:pt x="1" y="277"/>
                      <a:pt x="1" y="624"/>
                    </a:cubicBezTo>
                    <a:cubicBezTo>
                      <a:pt x="1" y="970"/>
                      <a:pt x="278" y="1248"/>
                      <a:pt x="625" y="1248"/>
                    </a:cubicBezTo>
                    <a:cubicBezTo>
                      <a:pt x="971" y="1248"/>
                      <a:pt x="1248" y="970"/>
                      <a:pt x="1248" y="624"/>
                    </a:cubicBezTo>
                    <a:cubicBezTo>
                      <a:pt x="1248" y="277"/>
                      <a:pt x="971" y="0"/>
                      <a:pt x="625" y="0"/>
                    </a:cubicBezTo>
                    <a:close/>
                  </a:path>
                </a:pathLst>
              </a:custGeom>
              <a:solidFill>
                <a:srgbClr val="B9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51" name="Google Shape;1151;p40"/>
              <p:cNvSpPr/>
              <p:nvPr/>
            </p:nvSpPr>
            <p:spPr>
              <a:xfrm>
                <a:off x="2311100" y="2095500"/>
                <a:ext cx="60225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772" extrusionOk="0">
                    <a:moveTo>
                      <a:pt x="2021" y="1"/>
                    </a:moveTo>
                    <a:cubicBezTo>
                      <a:pt x="1964" y="1"/>
                      <a:pt x="1906" y="14"/>
                      <a:pt x="1854" y="43"/>
                    </a:cubicBezTo>
                    <a:lnTo>
                      <a:pt x="139" y="1100"/>
                    </a:lnTo>
                    <a:cubicBezTo>
                      <a:pt x="52" y="1169"/>
                      <a:pt x="0" y="1273"/>
                      <a:pt x="0" y="1395"/>
                    </a:cubicBezTo>
                    <a:cubicBezTo>
                      <a:pt x="0" y="1499"/>
                      <a:pt x="52" y="1603"/>
                      <a:pt x="139" y="1672"/>
                    </a:cubicBezTo>
                    <a:lnTo>
                      <a:pt x="1854" y="2729"/>
                    </a:lnTo>
                    <a:cubicBezTo>
                      <a:pt x="1906" y="2758"/>
                      <a:pt x="1962" y="2771"/>
                      <a:pt x="2017" y="2771"/>
                    </a:cubicBezTo>
                    <a:cubicBezTo>
                      <a:pt x="2128" y="2771"/>
                      <a:pt x="2235" y="2717"/>
                      <a:pt x="2305" y="2625"/>
                    </a:cubicBezTo>
                    <a:cubicBezTo>
                      <a:pt x="2391" y="2469"/>
                      <a:pt x="2357" y="2278"/>
                      <a:pt x="2201" y="2157"/>
                    </a:cubicBezTo>
                    <a:lnTo>
                      <a:pt x="936" y="1377"/>
                    </a:lnTo>
                    <a:lnTo>
                      <a:pt x="2201" y="598"/>
                    </a:lnTo>
                    <a:cubicBezTo>
                      <a:pt x="2374" y="494"/>
                      <a:pt x="2409" y="303"/>
                      <a:pt x="2305" y="147"/>
                    </a:cubicBezTo>
                    <a:cubicBezTo>
                      <a:pt x="2247" y="55"/>
                      <a:pt x="2135" y="1"/>
                      <a:pt x="2021" y="1"/>
                    </a:cubicBezTo>
                    <a:close/>
                  </a:path>
                </a:pathLst>
              </a:custGeom>
              <a:solidFill>
                <a:srgbClr val="FDBE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52" name="Google Shape;1152;p40"/>
              <p:cNvSpPr/>
              <p:nvPr/>
            </p:nvSpPr>
            <p:spPr>
              <a:xfrm>
                <a:off x="2454050" y="2095075"/>
                <a:ext cx="61100" cy="69825"/>
              </a:xfrm>
              <a:custGeom>
                <a:avLst/>
                <a:gdLst/>
                <a:ahLst/>
                <a:cxnLst/>
                <a:rect l="l" t="t" r="r" b="b"/>
                <a:pathLst>
                  <a:path w="2444" h="2793" extrusionOk="0">
                    <a:moveTo>
                      <a:pt x="367" y="1"/>
                    </a:moveTo>
                    <a:cubicBezTo>
                      <a:pt x="265" y="1"/>
                      <a:pt x="168" y="51"/>
                      <a:pt x="104" y="147"/>
                    </a:cubicBezTo>
                    <a:cubicBezTo>
                      <a:pt x="0" y="303"/>
                      <a:pt x="35" y="493"/>
                      <a:pt x="191" y="597"/>
                    </a:cubicBezTo>
                    <a:cubicBezTo>
                      <a:pt x="191" y="597"/>
                      <a:pt x="208" y="597"/>
                      <a:pt x="208" y="632"/>
                    </a:cubicBezTo>
                    <a:lnTo>
                      <a:pt x="1473" y="1412"/>
                    </a:lnTo>
                    <a:lnTo>
                      <a:pt x="208" y="2191"/>
                    </a:lnTo>
                    <a:cubicBezTo>
                      <a:pt x="52" y="2278"/>
                      <a:pt x="18" y="2486"/>
                      <a:pt x="104" y="2642"/>
                    </a:cubicBezTo>
                    <a:cubicBezTo>
                      <a:pt x="160" y="2742"/>
                      <a:pt x="266" y="2792"/>
                      <a:pt x="376" y="2792"/>
                    </a:cubicBezTo>
                    <a:cubicBezTo>
                      <a:pt x="437" y="2792"/>
                      <a:pt x="499" y="2777"/>
                      <a:pt x="555" y="2746"/>
                    </a:cubicBezTo>
                    <a:lnTo>
                      <a:pt x="2270" y="1689"/>
                    </a:lnTo>
                    <a:cubicBezTo>
                      <a:pt x="2374" y="1620"/>
                      <a:pt x="2426" y="1533"/>
                      <a:pt x="2444" y="1412"/>
                    </a:cubicBezTo>
                    <a:cubicBezTo>
                      <a:pt x="2444" y="1273"/>
                      <a:pt x="2374" y="1169"/>
                      <a:pt x="2270" y="1117"/>
                    </a:cubicBezTo>
                    <a:lnTo>
                      <a:pt x="555" y="60"/>
                    </a:lnTo>
                    <a:cubicBezTo>
                      <a:pt x="495" y="20"/>
                      <a:pt x="430" y="1"/>
                      <a:pt x="367" y="1"/>
                    </a:cubicBezTo>
                    <a:close/>
                  </a:path>
                </a:pathLst>
              </a:custGeom>
              <a:solidFill>
                <a:srgbClr val="FDBE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53" name="Google Shape;1153;p40"/>
              <p:cNvSpPr/>
              <p:nvPr/>
            </p:nvSpPr>
            <p:spPr>
              <a:xfrm>
                <a:off x="2385600" y="2071700"/>
                <a:ext cx="54600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4634" extrusionOk="0">
                    <a:moveTo>
                      <a:pt x="1838" y="1"/>
                    </a:moveTo>
                    <a:cubicBezTo>
                      <a:pt x="1710" y="1"/>
                      <a:pt x="1596" y="83"/>
                      <a:pt x="1543" y="215"/>
                    </a:cubicBezTo>
                    <a:lnTo>
                      <a:pt x="70" y="4201"/>
                    </a:lnTo>
                    <a:cubicBezTo>
                      <a:pt x="1" y="4374"/>
                      <a:pt x="87" y="4547"/>
                      <a:pt x="260" y="4617"/>
                    </a:cubicBezTo>
                    <a:cubicBezTo>
                      <a:pt x="295" y="4634"/>
                      <a:pt x="330" y="4634"/>
                      <a:pt x="364" y="4634"/>
                    </a:cubicBezTo>
                    <a:cubicBezTo>
                      <a:pt x="503" y="4634"/>
                      <a:pt x="624" y="4547"/>
                      <a:pt x="676" y="4409"/>
                    </a:cubicBezTo>
                    <a:lnTo>
                      <a:pt x="2149" y="441"/>
                    </a:lnTo>
                    <a:cubicBezTo>
                      <a:pt x="2184" y="285"/>
                      <a:pt x="2097" y="94"/>
                      <a:pt x="1959" y="25"/>
                    </a:cubicBezTo>
                    <a:cubicBezTo>
                      <a:pt x="1918" y="8"/>
                      <a:pt x="1877" y="1"/>
                      <a:pt x="1838" y="1"/>
                    </a:cubicBezTo>
                    <a:close/>
                  </a:path>
                </a:pathLst>
              </a:custGeom>
              <a:solidFill>
                <a:srgbClr val="FDBE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54" name="Google Shape;1154;p40"/>
              <p:cNvSpPr/>
              <p:nvPr/>
            </p:nvSpPr>
            <p:spPr>
              <a:xfrm>
                <a:off x="2612175" y="2249275"/>
                <a:ext cx="49825" cy="55450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2218" extrusionOk="0">
                    <a:moveTo>
                      <a:pt x="1657" y="0"/>
                    </a:moveTo>
                    <a:cubicBezTo>
                      <a:pt x="1607" y="0"/>
                      <a:pt x="1555" y="14"/>
                      <a:pt x="1508" y="44"/>
                    </a:cubicBezTo>
                    <a:lnTo>
                      <a:pt x="173" y="875"/>
                    </a:lnTo>
                    <a:cubicBezTo>
                      <a:pt x="35" y="962"/>
                      <a:pt x="0" y="1135"/>
                      <a:pt x="87" y="1256"/>
                    </a:cubicBezTo>
                    <a:cubicBezTo>
                      <a:pt x="104" y="1308"/>
                      <a:pt x="139" y="1326"/>
                      <a:pt x="173" y="1343"/>
                    </a:cubicBezTo>
                    <a:lnTo>
                      <a:pt x="1508" y="2175"/>
                    </a:lnTo>
                    <a:cubicBezTo>
                      <a:pt x="1555" y="2204"/>
                      <a:pt x="1607" y="2218"/>
                      <a:pt x="1657" y="2218"/>
                    </a:cubicBezTo>
                    <a:cubicBezTo>
                      <a:pt x="1755" y="2218"/>
                      <a:pt x="1849" y="2168"/>
                      <a:pt x="1906" y="2088"/>
                    </a:cubicBezTo>
                    <a:cubicBezTo>
                      <a:pt x="1993" y="1950"/>
                      <a:pt x="1941" y="1776"/>
                      <a:pt x="1820" y="1690"/>
                    </a:cubicBezTo>
                    <a:lnTo>
                      <a:pt x="884" y="1135"/>
                    </a:lnTo>
                    <a:lnTo>
                      <a:pt x="1820" y="563"/>
                    </a:lnTo>
                    <a:cubicBezTo>
                      <a:pt x="1941" y="459"/>
                      <a:pt x="1993" y="286"/>
                      <a:pt x="1906" y="130"/>
                    </a:cubicBezTo>
                    <a:cubicBezTo>
                      <a:pt x="1849" y="50"/>
                      <a:pt x="1755" y="0"/>
                      <a:pt x="1657" y="0"/>
                    </a:cubicBezTo>
                    <a:close/>
                  </a:path>
                </a:pathLst>
              </a:custGeom>
              <a:solidFill>
                <a:srgbClr val="FDBE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55" name="Google Shape;1155;p40"/>
              <p:cNvSpPr/>
              <p:nvPr/>
            </p:nvSpPr>
            <p:spPr>
              <a:xfrm>
                <a:off x="2725225" y="2248725"/>
                <a:ext cx="49850" cy="54825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193" extrusionOk="0">
                    <a:moveTo>
                      <a:pt x="321" y="1"/>
                    </a:moveTo>
                    <a:cubicBezTo>
                      <a:pt x="232" y="1"/>
                      <a:pt x="142" y="47"/>
                      <a:pt x="87" y="135"/>
                    </a:cubicBezTo>
                    <a:cubicBezTo>
                      <a:pt x="1" y="256"/>
                      <a:pt x="35" y="429"/>
                      <a:pt x="174" y="516"/>
                    </a:cubicBezTo>
                    <a:lnTo>
                      <a:pt x="1110" y="1105"/>
                    </a:lnTo>
                    <a:lnTo>
                      <a:pt x="174" y="1677"/>
                    </a:lnTo>
                    <a:cubicBezTo>
                      <a:pt x="35" y="1764"/>
                      <a:pt x="1" y="1937"/>
                      <a:pt x="87" y="2058"/>
                    </a:cubicBezTo>
                    <a:cubicBezTo>
                      <a:pt x="142" y="2146"/>
                      <a:pt x="232" y="2192"/>
                      <a:pt x="321" y="2192"/>
                    </a:cubicBezTo>
                    <a:cubicBezTo>
                      <a:pt x="373" y="2192"/>
                      <a:pt x="424" y="2177"/>
                      <a:pt x="469" y="2145"/>
                    </a:cubicBezTo>
                    <a:lnTo>
                      <a:pt x="1820" y="1330"/>
                    </a:lnTo>
                    <a:cubicBezTo>
                      <a:pt x="1942" y="1244"/>
                      <a:pt x="1994" y="1071"/>
                      <a:pt x="1907" y="932"/>
                    </a:cubicBezTo>
                    <a:cubicBezTo>
                      <a:pt x="1890" y="932"/>
                      <a:pt x="1838" y="915"/>
                      <a:pt x="1820" y="863"/>
                    </a:cubicBezTo>
                    <a:lnTo>
                      <a:pt x="469" y="48"/>
                    </a:lnTo>
                    <a:cubicBezTo>
                      <a:pt x="424" y="16"/>
                      <a:pt x="373" y="1"/>
                      <a:pt x="321" y="1"/>
                    </a:cubicBezTo>
                    <a:close/>
                  </a:path>
                </a:pathLst>
              </a:custGeom>
              <a:solidFill>
                <a:srgbClr val="FDBE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56" name="Google Shape;1156;p40"/>
              <p:cNvSpPr/>
              <p:nvPr/>
            </p:nvSpPr>
            <p:spPr>
              <a:xfrm>
                <a:off x="2670225" y="2231550"/>
                <a:ext cx="45075" cy="907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3629" extrusionOk="0">
                    <a:moveTo>
                      <a:pt x="1484" y="1"/>
                    </a:moveTo>
                    <a:cubicBezTo>
                      <a:pt x="1370" y="1"/>
                      <a:pt x="1270" y="79"/>
                      <a:pt x="1230" y="198"/>
                    </a:cubicBezTo>
                    <a:lnTo>
                      <a:pt x="69" y="3248"/>
                    </a:lnTo>
                    <a:cubicBezTo>
                      <a:pt x="0" y="3404"/>
                      <a:pt x="104" y="3542"/>
                      <a:pt x="225" y="3612"/>
                    </a:cubicBezTo>
                    <a:cubicBezTo>
                      <a:pt x="243" y="3629"/>
                      <a:pt x="295" y="3629"/>
                      <a:pt x="329" y="3629"/>
                    </a:cubicBezTo>
                    <a:cubicBezTo>
                      <a:pt x="433" y="3629"/>
                      <a:pt x="555" y="3577"/>
                      <a:pt x="589" y="3438"/>
                    </a:cubicBezTo>
                    <a:lnTo>
                      <a:pt x="1733" y="389"/>
                    </a:lnTo>
                    <a:cubicBezTo>
                      <a:pt x="1802" y="233"/>
                      <a:pt x="1750" y="59"/>
                      <a:pt x="1594" y="25"/>
                    </a:cubicBezTo>
                    <a:cubicBezTo>
                      <a:pt x="1557" y="8"/>
                      <a:pt x="1520" y="1"/>
                      <a:pt x="1484" y="1"/>
                    </a:cubicBezTo>
                    <a:close/>
                  </a:path>
                </a:pathLst>
              </a:custGeom>
              <a:solidFill>
                <a:srgbClr val="FDBE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57" name="Google Shape;1157;p40"/>
              <p:cNvSpPr/>
              <p:nvPr/>
            </p:nvSpPr>
            <p:spPr>
              <a:xfrm>
                <a:off x="2224450" y="2009500"/>
                <a:ext cx="3912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5648" h="642" extrusionOk="0">
                    <a:moveTo>
                      <a:pt x="0" y="0"/>
                    </a:moveTo>
                    <a:lnTo>
                      <a:pt x="0" y="641"/>
                    </a:lnTo>
                    <a:lnTo>
                      <a:pt x="15648" y="641"/>
                    </a:lnTo>
                    <a:lnTo>
                      <a:pt x="15648" y="0"/>
                    </a:lnTo>
                    <a:close/>
                  </a:path>
                </a:pathLst>
              </a:custGeom>
              <a:solidFill>
                <a:srgbClr val="595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58" name="Google Shape;1158;p40"/>
              <p:cNvSpPr/>
              <p:nvPr/>
            </p:nvSpPr>
            <p:spPr>
              <a:xfrm>
                <a:off x="2215775" y="1941900"/>
                <a:ext cx="4072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6290" h="12686" extrusionOk="0">
                    <a:moveTo>
                      <a:pt x="971" y="1"/>
                    </a:moveTo>
                    <a:cubicBezTo>
                      <a:pt x="434" y="1"/>
                      <a:pt x="1" y="434"/>
                      <a:pt x="1" y="971"/>
                    </a:cubicBezTo>
                    <a:lnTo>
                      <a:pt x="1" y="11715"/>
                    </a:lnTo>
                    <a:cubicBezTo>
                      <a:pt x="1" y="12252"/>
                      <a:pt x="434" y="12685"/>
                      <a:pt x="971" y="12685"/>
                    </a:cubicBezTo>
                    <a:lnTo>
                      <a:pt x="13552" y="12685"/>
                    </a:lnTo>
                    <a:lnTo>
                      <a:pt x="13552" y="12044"/>
                    </a:lnTo>
                    <a:lnTo>
                      <a:pt x="971" y="12044"/>
                    </a:lnTo>
                    <a:cubicBezTo>
                      <a:pt x="798" y="12044"/>
                      <a:pt x="642" y="11888"/>
                      <a:pt x="642" y="11715"/>
                    </a:cubicBezTo>
                    <a:lnTo>
                      <a:pt x="642" y="971"/>
                    </a:lnTo>
                    <a:cubicBezTo>
                      <a:pt x="642" y="798"/>
                      <a:pt x="798" y="642"/>
                      <a:pt x="971" y="642"/>
                    </a:cubicBezTo>
                    <a:lnTo>
                      <a:pt x="15284" y="642"/>
                    </a:lnTo>
                    <a:cubicBezTo>
                      <a:pt x="15458" y="642"/>
                      <a:pt x="15614" y="798"/>
                      <a:pt x="15614" y="971"/>
                    </a:cubicBezTo>
                    <a:lnTo>
                      <a:pt x="15614" y="4853"/>
                    </a:lnTo>
                    <a:lnTo>
                      <a:pt x="16289" y="4853"/>
                    </a:lnTo>
                    <a:lnTo>
                      <a:pt x="16289" y="971"/>
                    </a:lnTo>
                    <a:cubicBezTo>
                      <a:pt x="16289" y="434"/>
                      <a:pt x="15856" y="1"/>
                      <a:pt x="15302" y="1"/>
                    </a:cubicBezTo>
                    <a:close/>
                  </a:path>
                </a:pathLst>
              </a:custGeom>
              <a:solidFill>
                <a:srgbClr val="595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</p:grpSp>
        <p:sp>
          <p:nvSpPr>
            <p:cNvPr id="1159" name="Google Shape;1159;p40"/>
            <p:cNvSpPr txBox="1"/>
            <p:nvPr/>
          </p:nvSpPr>
          <p:spPr>
            <a:xfrm>
              <a:off x="5068313" y="2259500"/>
              <a:ext cx="819000" cy="2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>
                  <a:solidFill>
                    <a:srgbClr val="363545"/>
                  </a:solidFill>
                </a:rPr>
                <a:t>Developer</a:t>
              </a:r>
              <a:br>
                <a:rPr lang="en" sz="700" b="1">
                  <a:solidFill>
                    <a:srgbClr val="363545"/>
                  </a:solidFill>
                </a:rPr>
              </a:br>
              <a:r>
                <a:rPr lang="en" sz="700" b="1">
                  <a:solidFill>
                    <a:srgbClr val="363545"/>
                  </a:solidFill>
                </a:rPr>
                <a:t>Tools</a:t>
              </a:r>
              <a:endParaRPr sz="700" b="1">
                <a:solidFill>
                  <a:srgbClr val="363545"/>
                </a:solidFill>
              </a:endParaRPr>
            </a:p>
          </p:txBody>
        </p:sp>
      </p:grpSp>
      <p:grpSp>
        <p:nvGrpSpPr>
          <p:cNvPr id="1160" name="Google Shape;1160;p40"/>
          <p:cNvGrpSpPr/>
          <p:nvPr/>
        </p:nvGrpSpPr>
        <p:grpSpPr>
          <a:xfrm>
            <a:off x="6401746" y="1467886"/>
            <a:ext cx="783292" cy="754782"/>
            <a:chOff x="6548831" y="1732218"/>
            <a:chExt cx="819000" cy="789191"/>
          </a:xfrm>
        </p:grpSpPr>
        <p:grpSp>
          <p:nvGrpSpPr>
            <p:cNvPr id="1161" name="Google Shape;1161;p40"/>
            <p:cNvGrpSpPr/>
            <p:nvPr/>
          </p:nvGrpSpPr>
          <p:grpSpPr>
            <a:xfrm>
              <a:off x="6672778" y="1732218"/>
              <a:ext cx="559120" cy="537004"/>
              <a:chOff x="3785275" y="1785100"/>
              <a:chExt cx="592225" cy="568800"/>
            </a:xfrm>
          </p:grpSpPr>
          <p:sp>
            <p:nvSpPr>
              <p:cNvPr id="1162" name="Google Shape;1162;p40"/>
              <p:cNvSpPr/>
              <p:nvPr/>
            </p:nvSpPr>
            <p:spPr>
              <a:xfrm>
                <a:off x="4229325" y="1795925"/>
                <a:ext cx="7755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659" extrusionOk="0">
                    <a:moveTo>
                      <a:pt x="329" y="0"/>
                    </a:moveTo>
                    <a:cubicBezTo>
                      <a:pt x="156" y="0"/>
                      <a:pt x="0" y="156"/>
                      <a:pt x="0" y="329"/>
                    </a:cubicBezTo>
                    <a:cubicBezTo>
                      <a:pt x="0" y="503"/>
                      <a:pt x="156" y="659"/>
                      <a:pt x="329" y="659"/>
                    </a:cubicBezTo>
                    <a:lnTo>
                      <a:pt x="2773" y="659"/>
                    </a:lnTo>
                    <a:cubicBezTo>
                      <a:pt x="2946" y="659"/>
                      <a:pt x="3102" y="503"/>
                      <a:pt x="3102" y="329"/>
                    </a:cubicBezTo>
                    <a:cubicBezTo>
                      <a:pt x="3102" y="156"/>
                      <a:pt x="2946" y="0"/>
                      <a:pt x="2773" y="0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63" name="Google Shape;1163;p40"/>
              <p:cNvSpPr/>
              <p:nvPr/>
            </p:nvSpPr>
            <p:spPr>
              <a:xfrm>
                <a:off x="4253575" y="2073175"/>
                <a:ext cx="2817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1127" extrusionOk="0">
                    <a:moveTo>
                      <a:pt x="572" y="0"/>
                    </a:moveTo>
                    <a:cubicBezTo>
                      <a:pt x="260" y="0"/>
                      <a:pt x="1" y="260"/>
                      <a:pt x="1" y="572"/>
                    </a:cubicBezTo>
                    <a:cubicBezTo>
                      <a:pt x="1" y="884"/>
                      <a:pt x="260" y="1127"/>
                      <a:pt x="572" y="1127"/>
                    </a:cubicBezTo>
                    <a:cubicBezTo>
                      <a:pt x="884" y="1127"/>
                      <a:pt x="1127" y="884"/>
                      <a:pt x="1127" y="572"/>
                    </a:cubicBezTo>
                    <a:cubicBezTo>
                      <a:pt x="1127" y="260"/>
                      <a:pt x="884" y="0"/>
                      <a:pt x="572" y="0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64" name="Google Shape;1164;p40"/>
              <p:cNvSpPr/>
              <p:nvPr/>
            </p:nvSpPr>
            <p:spPr>
              <a:xfrm>
                <a:off x="4159125" y="1785100"/>
                <a:ext cx="21837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8735" h="14036" extrusionOk="0">
                    <a:moveTo>
                      <a:pt x="7296" y="659"/>
                    </a:moveTo>
                    <a:cubicBezTo>
                      <a:pt x="7729" y="659"/>
                      <a:pt x="8076" y="1005"/>
                      <a:pt x="8076" y="1438"/>
                    </a:cubicBezTo>
                    <a:lnTo>
                      <a:pt x="8076" y="12615"/>
                    </a:lnTo>
                    <a:cubicBezTo>
                      <a:pt x="8076" y="13048"/>
                      <a:pt x="7729" y="13395"/>
                      <a:pt x="7296" y="13395"/>
                    </a:cubicBezTo>
                    <a:lnTo>
                      <a:pt x="1422" y="13395"/>
                    </a:lnTo>
                    <a:cubicBezTo>
                      <a:pt x="989" y="13395"/>
                      <a:pt x="642" y="13048"/>
                      <a:pt x="642" y="12615"/>
                    </a:cubicBezTo>
                    <a:lnTo>
                      <a:pt x="642" y="1438"/>
                    </a:lnTo>
                    <a:cubicBezTo>
                      <a:pt x="642" y="1005"/>
                      <a:pt x="989" y="659"/>
                      <a:pt x="1422" y="659"/>
                    </a:cubicBezTo>
                    <a:close/>
                    <a:moveTo>
                      <a:pt x="1422" y="0"/>
                    </a:moveTo>
                    <a:cubicBezTo>
                      <a:pt x="642" y="0"/>
                      <a:pt x="1" y="624"/>
                      <a:pt x="1" y="1438"/>
                    </a:cubicBezTo>
                    <a:lnTo>
                      <a:pt x="1" y="12615"/>
                    </a:lnTo>
                    <a:cubicBezTo>
                      <a:pt x="1" y="13395"/>
                      <a:pt x="625" y="14036"/>
                      <a:pt x="1422" y="14036"/>
                    </a:cubicBezTo>
                    <a:lnTo>
                      <a:pt x="7296" y="14036"/>
                    </a:lnTo>
                    <a:cubicBezTo>
                      <a:pt x="8076" y="14036"/>
                      <a:pt x="8734" y="13395"/>
                      <a:pt x="8734" y="12615"/>
                    </a:cubicBezTo>
                    <a:lnTo>
                      <a:pt x="8734" y="1438"/>
                    </a:lnTo>
                    <a:cubicBezTo>
                      <a:pt x="8734" y="659"/>
                      <a:pt x="8093" y="0"/>
                      <a:pt x="7296" y="0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65" name="Google Shape;1165;p40"/>
              <p:cNvSpPr/>
              <p:nvPr/>
            </p:nvSpPr>
            <p:spPr>
              <a:xfrm>
                <a:off x="3785275" y="2071000"/>
                <a:ext cx="149925" cy="181975"/>
              </a:xfrm>
              <a:custGeom>
                <a:avLst/>
                <a:gdLst/>
                <a:ahLst/>
                <a:cxnLst/>
                <a:rect l="l" t="t" r="r" b="b"/>
                <a:pathLst>
                  <a:path w="5997" h="7279" extrusionOk="0">
                    <a:moveTo>
                      <a:pt x="5390" y="1"/>
                    </a:moveTo>
                    <a:cubicBezTo>
                      <a:pt x="5217" y="1"/>
                      <a:pt x="5078" y="157"/>
                      <a:pt x="5078" y="330"/>
                    </a:cubicBezTo>
                    <a:lnTo>
                      <a:pt x="5078" y="1439"/>
                    </a:lnTo>
                    <a:cubicBezTo>
                      <a:pt x="2219" y="1681"/>
                      <a:pt x="18" y="4055"/>
                      <a:pt x="1" y="6915"/>
                    </a:cubicBezTo>
                    <a:lnTo>
                      <a:pt x="1" y="6967"/>
                    </a:lnTo>
                    <a:cubicBezTo>
                      <a:pt x="1" y="7140"/>
                      <a:pt x="157" y="7278"/>
                      <a:pt x="330" y="7278"/>
                    </a:cubicBezTo>
                    <a:lnTo>
                      <a:pt x="2895" y="7278"/>
                    </a:lnTo>
                    <a:cubicBezTo>
                      <a:pt x="2929" y="7244"/>
                      <a:pt x="2912" y="7227"/>
                      <a:pt x="2912" y="7227"/>
                    </a:cubicBezTo>
                    <a:cubicBezTo>
                      <a:pt x="2912" y="7019"/>
                      <a:pt x="2929" y="6811"/>
                      <a:pt x="2947" y="6620"/>
                    </a:cubicBezTo>
                    <a:lnTo>
                      <a:pt x="677" y="6620"/>
                    </a:lnTo>
                    <a:cubicBezTo>
                      <a:pt x="833" y="4211"/>
                      <a:pt x="2704" y="2253"/>
                      <a:pt x="5113" y="2063"/>
                    </a:cubicBezTo>
                    <a:cubicBezTo>
                      <a:pt x="5165" y="2392"/>
                      <a:pt x="5269" y="2721"/>
                      <a:pt x="5425" y="3016"/>
                    </a:cubicBezTo>
                    <a:cubicBezTo>
                      <a:pt x="5615" y="2912"/>
                      <a:pt x="5806" y="2825"/>
                      <a:pt x="5996" y="2756"/>
                    </a:cubicBezTo>
                    <a:cubicBezTo>
                      <a:pt x="5806" y="2392"/>
                      <a:pt x="5719" y="1959"/>
                      <a:pt x="5719" y="1543"/>
                    </a:cubicBezTo>
                    <a:lnTo>
                      <a:pt x="5719" y="330"/>
                    </a:lnTo>
                    <a:cubicBezTo>
                      <a:pt x="5719" y="157"/>
                      <a:pt x="5563" y="1"/>
                      <a:pt x="5390" y="1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66" name="Google Shape;1166;p40"/>
              <p:cNvSpPr/>
              <p:nvPr/>
            </p:nvSpPr>
            <p:spPr>
              <a:xfrm>
                <a:off x="4018350" y="2070575"/>
                <a:ext cx="149900" cy="181525"/>
              </a:xfrm>
              <a:custGeom>
                <a:avLst/>
                <a:gdLst/>
                <a:ahLst/>
                <a:cxnLst/>
                <a:rect l="l" t="t" r="r" b="b"/>
                <a:pathLst>
                  <a:path w="5996" h="7261" extrusionOk="0">
                    <a:moveTo>
                      <a:pt x="624" y="0"/>
                    </a:moveTo>
                    <a:cubicBezTo>
                      <a:pt x="451" y="0"/>
                      <a:pt x="295" y="156"/>
                      <a:pt x="295" y="330"/>
                    </a:cubicBezTo>
                    <a:lnTo>
                      <a:pt x="295" y="1473"/>
                    </a:lnTo>
                    <a:cubicBezTo>
                      <a:pt x="295" y="1906"/>
                      <a:pt x="191" y="2340"/>
                      <a:pt x="0" y="2738"/>
                    </a:cubicBezTo>
                    <a:cubicBezTo>
                      <a:pt x="191" y="2790"/>
                      <a:pt x="382" y="2877"/>
                      <a:pt x="590" y="2998"/>
                    </a:cubicBezTo>
                    <a:cubicBezTo>
                      <a:pt x="728" y="2686"/>
                      <a:pt x="849" y="2392"/>
                      <a:pt x="884" y="2062"/>
                    </a:cubicBezTo>
                    <a:cubicBezTo>
                      <a:pt x="3293" y="2253"/>
                      <a:pt x="5199" y="4194"/>
                      <a:pt x="5355" y="6602"/>
                    </a:cubicBezTo>
                    <a:lnTo>
                      <a:pt x="3102" y="6602"/>
                    </a:lnTo>
                    <a:cubicBezTo>
                      <a:pt x="3119" y="6793"/>
                      <a:pt x="3137" y="7018"/>
                      <a:pt x="3137" y="7209"/>
                    </a:cubicBezTo>
                    <a:lnTo>
                      <a:pt x="3137" y="7261"/>
                    </a:lnTo>
                    <a:lnTo>
                      <a:pt x="5667" y="7261"/>
                    </a:lnTo>
                    <a:cubicBezTo>
                      <a:pt x="5840" y="7261"/>
                      <a:pt x="5996" y="7105"/>
                      <a:pt x="5996" y="6932"/>
                    </a:cubicBezTo>
                    <a:lnTo>
                      <a:pt x="5996" y="6897"/>
                    </a:lnTo>
                    <a:cubicBezTo>
                      <a:pt x="5996" y="4055"/>
                      <a:pt x="3795" y="1664"/>
                      <a:pt x="953" y="1439"/>
                    </a:cubicBezTo>
                    <a:lnTo>
                      <a:pt x="953" y="330"/>
                    </a:lnTo>
                    <a:cubicBezTo>
                      <a:pt x="953" y="156"/>
                      <a:pt x="797" y="0"/>
                      <a:pt x="624" y="0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67" name="Google Shape;1167;p40"/>
              <p:cNvSpPr/>
              <p:nvPr/>
            </p:nvSpPr>
            <p:spPr>
              <a:xfrm>
                <a:off x="3874100" y="2148125"/>
                <a:ext cx="205775" cy="205775"/>
              </a:xfrm>
              <a:custGeom>
                <a:avLst/>
                <a:gdLst/>
                <a:ahLst/>
                <a:cxnLst/>
                <a:rect l="l" t="t" r="r" b="b"/>
                <a:pathLst>
                  <a:path w="8231" h="8231" extrusionOk="0">
                    <a:moveTo>
                      <a:pt x="4124" y="676"/>
                    </a:moveTo>
                    <a:cubicBezTo>
                      <a:pt x="6048" y="676"/>
                      <a:pt x="7590" y="2201"/>
                      <a:pt x="7590" y="4142"/>
                    </a:cubicBezTo>
                    <a:cubicBezTo>
                      <a:pt x="7590" y="6048"/>
                      <a:pt x="6030" y="7607"/>
                      <a:pt x="4124" y="7607"/>
                    </a:cubicBezTo>
                    <a:cubicBezTo>
                      <a:pt x="2218" y="7607"/>
                      <a:pt x="659" y="6048"/>
                      <a:pt x="659" y="4142"/>
                    </a:cubicBezTo>
                    <a:cubicBezTo>
                      <a:pt x="659" y="2235"/>
                      <a:pt x="2218" y="676"/>
                      <a:pt x="4124" y="676"/>
                    </a:cubicBezTo>
                    <a:close/>
                    <a:moveTo>
                      <a:pt x="4124" y="0"/>
                    </a:moveTo>
                    <a:cubicBezTo>
                      <a:pt x="1854" y="0"/>
                      <a:pt x="0" y="1837"/>
                      <a:pt x="0" y="4107"/>
                    </a:cubicBezTo>
                    <a:cubicBezTo>
                      <a:pt x="0" y="6394"/>
                      <a:pt x="1854" y="8231"/>
                      <a:pt x="4124" y="8231"/>
                    </a:cubicBezTo>
                    <a:cubicBezTo>
                      <a:pt x="6394" y="8231"/>
                      <a:pt x="8231" y="6412"/>
                      <a:pt x="8231" y="4107"/>
                    </a:cubicBezTo>
                    <a:cubicBezTo>
                      <a:pt x="8231" y="1837"/>
                      <a:pt x="6394" y="0"/>
                      <a:pt x="4124" y="0"/>
                    </a:cubicBezTo>
                    <a:close/>
                  </a:path>
                </a:pathLst>
              </a:custGeom>
              <a:solidFill>
                <a:srgbClr val="FDBE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68" name="Google Shape;1168;p40"/>
              <p:cNvSpPr/>
              <p:nvPr/>
            </p:nvSpPr>
            <p:spPr>
              <a:xfrm>
                <a:off x="3878000" y="2242975"/>
                <a:ext cx="196675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7867" h="643" extrusionOk="0">
                    <a:moveTo>
                      <a:pt x="329" y="1"/>
                    </a:moveTo>
                    <a:cubicBezTo>
                      <a:pt x="156" y="1"/>
                      <a:pt x="0" y="140"/>
                      <a:pt x="0" y="313"/>
                    </a:cubicBezTo>
                    <a:cubicBezTo>
                      <a:pt x="0" y="486"/>
                      <a:pt x="156" y="642"/>
                      <a:pt x="329" y="642"/>
                    </a:cubicBezTo>
                    <a:lnTo>
                      <a:pt x="7538" y="642"/>
                    </a:lnTo>
                    <a:cubicBezTo>
                      <a:pt x="7728" y="642"/>
                      <a:pt x="7867" y="486"/>
                      <a:pt x="7867" y="313"/>
                    </a:cubicBezTo>
                    <a:cubicBezTo>
                      <a:pt x="7867" y="140"/>
                      <a:pt x="7711" y="1"/>
                      <a:pt x="7538" y="1"/>
                    </a:cubicBezTo>
                    <a:close/>
                  </a:path>
                </a:pathLst>
              </a:custGeom>
              <a:solidFill>
                <a:srgbClr val="FDBE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69" name="Google Shape;1169;p40"/>
              <p:cNvSpPr/>
              <p:nvPr/>
            </p:nvSpPr>
            <p:spPr>
              <a:xfrm>
                <a:off x="3968950" y="2251650"/>
                <a:ext cx="16500" cy="10225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4090" extrusionOk="0">
                    <a:moveTo>
                      <a:pt x="330" y="1"/>
                    </a:moveTo>
                    <a:cubicBezTo>
                      <a:pt x="157" y="1"/>
                      <a:pt x="1" y="139"/>
                      <a:pt x="1" y="312"/>
                    </a:cubicBezTo>
                    <a:lnTo>
                      <a:pt x="1" y="3761"/>
                    </a:lnTo>
                    <a:cubicBezTo>
                      <a:pt x="1" y="3934"/>
                      <a:pt x="157" y="4090"/>
                      <a:pt x="330" y="4090"/>
                    </a:cubicBezTo>
                    <a:cubicBezTo>
                      <a:pt x="521" y="4090"/>
                      <a:pt x="659" y="3951"/>
                      <a:pt x="659" y="3761"/>
                    </a:cubicBezTo>
                    <a:lnTo>
                      <a:pt x="659" y="312"/>
                    </a:lnTo>
                    <a:cubicBezTo>
                      <a:pt x="659" y="139"/>
                      <a:pt x="503" y="1"/>
                      <a:pt x="330" y="1"/>
                    </a:cubicBezTo>
                    <a:close/>
                  </a:path>
                </a:pathLst>
              </a:custGeom>
              <a:solidFill>
                <a:srgbClr val="FDBE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70" name="Google Shape;1170;p40"/>
              <p:cNvSpPr/>
              <p:nvPr/>
            </p:nvSpPr>
            <p:spPr>
              <a:xfrm>
                <a:off x="3875825" y="1981325"/>
                <a:ext cx="202750" cy="129125"/>
              </a:xfrm>
              <a:custGeom>
                <a:avLst/>
                <a:gdLst/>
                <a:ahLst/>
                <a:cxnLst/>
                <a:rect l="l" t="t" r="r" b="b"/>
                <a:pathLst>
                  <a:path w="8110" h="5165" extrusionOk="0">
                    <a:moveTo>
                      <a:pt x="659" y="1"/>
                    </a:moveTo>
                    <a:cubicBezTo>
                      <a:pt x="399" y="35"/>
                      <a:pt x="174" y="70"/>
                      <a:pt x="0" y="87"/>
                    </a:cubicBezTo>
                    <a:cubicBezTo>
                      <a:pt x="260" y="2998"/>
                      <a:pt x="1976" y="5165"/>
                      <a:pt x="4055" y="5165"/>
                    </a:cubicBezTo>
                    <a:cubicBezTo>
                      <a:pt x="6048" y="5165"/>
                      <a:pt x="7642" y="3137"/>
                      <a:pt x="8110" y="87"/>
                    </a:cubicBezTo>
                    <a:cubicBezTo>
                      <a:pt x="7937" y="70"/>
                      <a:pt x="7694" y="18"/>
                      <a:pt x="7451" y="1"/>
                    </a:cubicBezTo>
                    <a:cubicBezTo>
                      <a:pt x="7070" y="2669"/>
                      <a:pt x="5684" y="4523"/>
                      <a:pt x="4055" y="4523"/>
                    </a:cubicBezTo>
                    <a:cubicBezTo>
                      <a:pt x="2340" y="4523"/>
                      <a:pt x="884" y="2548"/>
                      <a:pt x="659" y="1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71" name="Google Shape;1171;p40"/>
              <p:cNvSpPr/>
              <p:nvPr/>
            </p:nvSpPr>
            <p:spPr>
              <a:xfrm>
                <a:off x="3839000" y="1802200"/>
                <a:ext cx="276400" cy="166475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6659" extrusionOk="0">
                    <a:moveTo>
                      <a:pt x="5528" y="1551"/>
                    </a:moveTo>
                    <a:cubicBezTo>
                      <a:pt x="6412" y="1551"/>
                      <a:pt x="7122" y="1898"/>
                      <a:pt x="7122" y="2314"/>
                    </a:cubicBezTo>
                    <a:cubicBezTo>
                      <a:pt x="7122" y="2712"/>
                      <a:pt x="6412" y="3076"/>
                      <a:pt x="5528" y="3076"/>
                    </a:cubicBezTo>
                    <a:cubicBezTo>
                      <a:pt x="4644" y="3076"/>
                      <a:pt x="3917" y="2712"/>
                      <a:pt x="3917" y="2314"/>
                    </a:cubicBezTo>
                    <a:cubicBezTo>
                      <a:pt x="3917" y="1898"/>
                      <a:pt x="4644" y="1551"/>
                      <a:pt x="5528" y="1551"/>
                    </a:cubicBezTo>
                    <a:close/>
                    <a:moveTo>
                      <a:pt x="5528" y="0"/>
                    </a:moveTo>
                    <a:cubicBezTo>
                      <a:pt x="5247" y="0"/>
                      <a:pt x="4965" y="26"/>
                      <a:pt x="4679" y="78"/>
                    </a:cubicBezTo>
                    <a:cubicBezTo>
                      <a:pt x="3431" y="338"/>
                      <a:pt x="1213" y="1014"/>
                      <a:pt x="1283" y="2608"/>
                    </a:cubicBezTo>
                    <a:lnTo>
                      <a:pt x="1283" y="4740"/>
                    </a:lnTo>
                    <a:cubicBezTo>
                      <a:pt x="1283" y="4740"/>
                      <a:pt x="0" y="5987"/>
                      <a:pt x="624" y="6542"/>
                    </a:cubicBezTo>
                    <a:cubicBezTo>
                      <a:pt x="728" y="6620"/>
                      <a:pt x="852" y="6659"/>
                      <a:pt x="980" y="6659"/>
                    </a:cubicBezTo>
                    <a:cubicBezTo>
                      <a:pt x="1023" y="6659"/>
                      <a:pt x="1066" y="6655"/>
                      <a:pt x="1109" y="6646"/>
                    </a:cubicBezTo>
                    <a:cubicBezTo>
                      <a:pt x="1633" y="6561"/>
                      <a:pt x="3703" y="6247"/>
                      <a:pt x="5396" y="6247"/>
                    </a:cubicBezTo>
                    <a:cubicBezTo>
                      <a:pt x="5440" y="6247"/>
                      <a:pt x="5484" y="6247"/>
                      <a:pt x="5528" y="6247"/>
                    </a:cubicBezTo>
                    <a:cubicBezTo>
                      <a:pt x="7001" y="6299"/>
                      <a:pt x="8474" y="6421"/>
                      <a:pt x="9947" y="6646"/>
                    </a:cubicBezTo>
                    <a:cubicBezTo>
                      <a:pt x="9990" y="6655"/>
                      <a:pt x="10033" y="6659"/>
                      <a:pt x="10076" y="6659"/>
                    </a:cubicBezTo>
                    <a:cubicBezTo>
                      <a:pt x="10204" y="6659"/>
                      <a:pt x="10324" y="6620"/>
                      <a:pt x="10415" y="6542"/>
                    </a:cubicBezTo>
                    <a:cubicBezTo>
                      <a:pt x="11056" y="5987"/>
                      <a:pt x="9774" y="4740"/>
                      <a:pt x="9774" y="4740"/>
                    </a:cubicBezTo>
                    <a:lnTo>
                      <a:pt x="9774" y="2608"/>
                    </a:lnTo>
                    <a:cubicBezTo>
                      <a:pt x="9843" y="1014"/>
                      <a:pt x="7625" y="338"/>
                      <a:pt x="6377" y="78"/>
                    </a:cubicBezTo>
                    <a:cubicBezTo>
                      <a:pt x="6091" y="26"/>
                      <a:pt x="5810" y="0"/>
                      <a:pt x="5528" y="0"/>
                    </a:cubicBezTo>
                    <a:close/>
                  </a:path>
                </a:pathLst>
              </a:custGeom>
              <a:solidFill>
                <a:srgbClr val="FDBE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72" name="Google Shape;1172;p40"/>
              <p:cNvSpPr/>
              <p:nvPr/>
            </p:nvSpPr>
            <p:spPr>
              <a:xfrm>
                <a:off x="4276100" y="1880825"/>
                <a:ext cx="68900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167" extrusionOk="0">
                    <a:moveTo>
                      <a:pt x="2756" y="1"/>
                    </a:moveTo>
                    <a:lnTo>
                      <a:pt x="1" y="468"/>
                    </a:lnTo>
                    <a:lnTo>
                      <a:pt x="1" y="2167"/>
                    </a:lnTo>
                    <a:lnTo>
                      <a:pt x="2756" y="1006"/>
                    </a:lnTo>
                    <a:lnTo>
                      <a:pt x="2756" y="1"/>
                    </a:lnTo>
                    <a:close/>
                  </a:path>
                </a:pathLst>
              </a:custGeom>
              <a:solidFill>
                <a:srgbClr val="B9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73" name="Google Shape;1173;p40"/>
              <p:cNvSpPr/>
              <p:nvPr/>
            </p:nvSpPr>
            <p:spPr>
              <a:xfrm>
                <a:off x="4276100" y="1923275"/>
                <a:ext cx="68900" cy="76700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3068" extrusionOk="0">
                    <a:moveTo>
                      <a:pt x="2756" y="1"/>
                    </a:moveTo>
                    <a:lnTo>
                      <a:pt x="1" y="1196"/>
                    </a:lnTo>
                    <a:lnTo>
                      <a:pt x="1" y="2132"/>
                    </a:lnTo>
                    <a:lnTo>
                      <a:pt x="2756" y="3068"/>
                    </a:lnTo>
                    <a:lnTo>
                      <a:pt x="2756" y="1"/>
                    </a:lnTo>
                    <a:close/>
                  </a:path>
                </a:pathLst>
              </a:custGeom>
              <a:solidFill>
                <a:srgbClr val="B9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74" name="Google Shape;1174;p40"/>
              <p:cNvSpPr/>
              <p:nvPr/>
            </p:nvSpPr>
            <p:spPr>
              <a:xfrm>
                <a:off x="4191625" y="1967025"/>
                <a:ext cx="1533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2895" extrusionOk="0">
                    <a:moveTo>
                      <a:pt x="2721" y="1"/>
                    </a:moveTo>
                    <a:lnTo>
                      <a:pt x="1" y="313"/>
                    </a:lnTo>
                    <a:lnTo>
                      <a:pt x="1" y="2895"/>
                    </a:lnTo>
                    <a:lnTo>
                      <a:pt x="2721" y="2895"/>
                    </a:lnTo>
                    <a:lnTo>
                      <a:pt x="2721" y="1"/>
                    </a:lnTo>
                    <a:close/>
                    <a:moveTo>
                      <a:pt x="3380" y="1075"/>
                    </a:moveTo>
                    <a:lnTo>
                      <a:pt x="3380" y="2895"/>
                    </a:lnTo>
                    <a:lnTo>
                      <a:pt x="6135" y="2895"/>
                    </a:lnTo>
                    <a:lnTo>
                      <a:pt x="6135" y="2028"/>
                    </a:lnTo>
                    <a:lnTo>
                      <a:pt x="3380" y="1075"/>
                    </a:lnTo>
                    <a:close/>
                  </a:path>
                </a:pathLst>
              </a:custGeom>
              <a:solidFill>
                <a:srgbClr val="B9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75" name="Google Shape;1175;p40"/>
              <p:cNvSpPr/>
              <p:nvPr/>
            </p:nvSpPr>
            <p:spPr>
              <a:xfrm>
                <a:off x="4191625" y="1844875"/>
                <a:ext cx="153375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1820" extrusionOk="0">
                    <a:moveTo>
                      <a:pt x="1" y="0"/>
                    </a:moveTo>
                    <a:lnTo>
                      <a:pt x="1" y="1820"/>
                    </a:lnTo>
                    <a:lnTo>
                      <a:pt x="6135" y="797"/>
                    </a:lnTo>
                    <a:lnTo>
                      <a:pt x="6135" y="0"/>
                    </a:lnTo>
                    <a:close/>
                  </a:path>
                </a:pathLst>
              </a:custGeom>
              <a:solidFill>
                <a:srgbClr val="B9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76" name="Google Shape;1176;p40"/>
              <p:cNvSpPr/>
              <p:nvPr/>
            </p:nvSpPr>
            <p:spPr>
              <a:xfrm>
                <a:off x="4191625" y="1895125"/>
                <a:ext cx="68050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513" extrusionOk="0">
                    <a:moveTo>
                      <a:pt x="2721" y="0"/>
                    </a:moveTo>
                    <a:lnTo>
                      <a:pt x="1" y="451"/>
                    </a:lnTo>
                    <a:lnTo>
                      <a:pt x="1" y="2513"/>
                    </a:lnTo>
                    <a:lnTo>
                      <a:pt x="2721" y="2236"/>
                    </a:lnTo>
                    <a:lnTo>
                      <a:pt x="2721" y="0"/>
                    </a:lnTo>
                    <a:close/>
                  </a:path>
                </a:pathLst>
              </a:custGeom>
              <a:solidFill>
                <a:srgbClr val="B9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</p:grpSp>
        <p:sp>
          <p:nvSpPr>
            <p:cNvPr id="1177" name="Google Shape;1177;p40"/>
            <p:cNvSpPr txBox="1"/>
            <p:nvPr/>
          </p:nvSpPr>
          <p:spPr>
            <a:xfrm>
              <a:off x="6548831" y="2259508"/>
              <a:ext cx="819000" cy="2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>
                  <a:solidFill>
                    <a:srgbClr val="363545"/>
                  </a:solidFill>
                </a:rPr>
                <a:t>Driver Apps</a:t>
              </a:r>
              <a:endParaRPr sz="700" b="1">
                <a:solidFill>
                  <a:srgbClr val="363545"/>
                </a:solidFill>
              </a:endParaRPr>
            </a:p>
          </p:txBody>
        </p:sp>
      </p:grpSp>
      <p:grpSp>
        <p:nvGrpSpPr>
          <p:cNvPr id="1178" name="Google Shape;1178;p40"/>
          <p:cNvGrpSpPr/>
          <p:nvPr/>
        </p:nvGrpSpPr>
        <p:grpSpPr>
          <a:xfrm>
            <a:off x="1264650" y="2163378"/>
            <a:ext cx="875967" cy="739695"/>
            <a:chOff x="1017100" y="2743161"/>
            <a:chExt cx="915900" cy="773416"/>
          </a:xfrm>
        </p:grpSpPr>
        <p:grpSp>
          <p:nvGrpSpPr>
            <p:cNvPr id="1179" name="Google Shape;1179;p40"/>
            <p:cNvGrpSpPr/>
            <p:nvPr/>
          </p:nvGrpSpPr>
          <p:grpSpPr>
            <a:xfrm>
              <a:off x="1168431" y="2743161"/>
              <a:ext cx="613500" cy="449911"/>
              <a:chOff x="2530725" y="3357200"/>
              <a:chExt cx="649825" cy="476550"/>
            </a:xfrm>
          </p:grpSpPr>
          <p:sp>
            <p:nvSpPr>
              <p:cNvPr id="1180" name="Google Shape;1180;p40"/>
              <p:cNvSpPr/>
              <p:nvPr/>
            </p:nvSpPr>
            <p:spPr>
              <a:xfrm>
                <a:off x="2684500" y="3710250"/>
                <a:ext cx="8885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4160" extrusionOk="0">
                    <a:moveTo>
                      <a:pt x="400" y="1"/>
                    </a:moveTo>
                    <a:cubicBezTo>
                      <a:pt x="174" y="1"/>
                      <a:pt x="1" y="174"/>
                      <a:pt x="1" y="399"/>
                    </a:cubicBezTo>
                    <a:lnTo>
                      <a:pt x="1" y="1387"/>
                    </a:lnTo>
                    <a:cubicBezTo>
                      <a:pt x="1" y="1525"/>
                      <a:pt x="105" y="1629"/>
                      <a:pt x="244" y="1629"/>
                    </a:cubicBezTo>
                    <a:cubicBezTo>
                      <a:pt x="365" y="1629"/>
                      <a:pt x="486" y="1525"/>
                      <a:pt x="486" y="1387"/>
                    </a:cubicBezTo>
                    <a:lnTo>
                      <a:pt x="486" y="486"/>
                    </a:lnTo>
                    <a:lnTo>
                      <a:pt x="1041" y="486"/>
                    </a:lnTo>
                    <a:lnTo>
                      <a:pt x="1838" y="2097"/>
                    </a:lnTo>
                    <a:cubicBezTo>
                      <a:pt x="1890" y="2184"/>
                      <a:pt x="1976" y="2271"/>
                      <a:pt x="2080" y="2288"/>
                    </a:cubicBezTo>
                    <a:lnTo>
                      <a:pt x="3068" y="2600"/>
                    </a:lnTo>
                    <a:lnTo>
                      <a:pt x="3068" y="3691"/>
                    </a:lnTo>
                    <a:lnTo>
                      <a:pt x="2635" y="3691"/>
                    </a:lnTo>
                    <a:cubicBezTo>
                      <a:pt x="2670" y="3761"/>
                      <a:pt x="2670" y="3830"/>
                      <a:pt x="2670" y="3917"/>
                    </a:cubicBezTo>
                    <a:cubicBezTo>
                      <a:pt x="2670" y="4003"/>
                      <a:pt x="2670" y="4090"/>
                      <a:pt x="2635" y="4159"/>
                    </a:cubicBezTo>
                    <a:lnTo>
                      <a:pt x="3155" y="4159"/>
                    </a:lnTo>
                    <a:cubicBezTo>
                      <a:pt x="3380" y="4159"/>
                      <a:pt x="3553" y="3986"/>
                      <a:pt x="3553" y="3778"/>
                    </a:cubicBezTo>
                    <a:lnTo>
                      <a:pt x="3553" y="2565"/>
                    </a:lnTo>
                    <a:cubicBezTo>
                      <a:pt x="3553" y="2392"/>
                      <a:pt x="3449" y="2219"/>
                      <a:pt x="3276" y="2167"/>
                    </a:cubicBezTo>
                    <a:lnTo>
                      <a:pt x="2254" y="1837"/>
                    </a:lnTo>
                    <a:lnTo>
                      <a:pt x="1439" y="226"/>
                    </a:lnTo>
                    <a:cubicBezTo>
                      <a:pt x="1370" y="87"/>
                      <a:pt x="1231" y="1"/>
                      <a:pt x="1093" y="1"/>
                    </a:cubicBezTo>
                    <a:close/>
                  </a:path>
                </a:pathLst>
              </a:custGeom>
              <a:solidFill>
                <a:srgbClr val="5A5E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81" name="Google Shape;1181;p40"/>
              <p:cNvSpPr/>
              <p:nvPr/>
            </p:nvSpPr>
            <p:spPr>
              <a:xfrm>
                <a:off x="2530725" y="3699425"/>
                <a:ext cx="141250" cy="109625"/>
              </a:xfrm>
              <a:custGeom>
                <a:avLst/>
                <a:gdLst/>
                <a:ahLst/>
                <a:cxnLst/>
                <a:rect l="l" t="t" r="r" b="b"/>
                <a:pathLst>
                  <a:path w="5650" h="4385" extrusionOk="0">
                    <a:moveTo>
                      <a:pt x="0" y="0"/>
                    </a:moveTo>
                    <a:lnTo>
                      <a:pt x="0" y="4384"/>
                    </a:lnTo>
                    <a:lnTo>
                      <a:pt x="711" y="4384"/>
                    </a:lnTo>
                    <a:cubicBezTo>
                      <a:pt x="694" y="3639"/>
                      <a:pt x="1265" y="3015"/>
                      <a:pt x="2011" y="2998"/>
                    </a:cubicBezTo>
                    <a:cubicBezTo>
                      <a:pt x="2032" y="2997"/>
                      <a:pt x="2053" y="2997"/>
                      <a:pt x="2075" y="2997"/>
                    </a:cubicBezTo>
                    <a:cubicBezTo>
                      <a:pt x="2791" y="2997"/>
                      <a:pt x="3380" y="3557"/>
                      <a:pt x="3397" y="4298"/>
                    </a:cubicBezTo>
                    <a:lnTo>
                      <a:pt x="3397" y="4384"/>
                    </a:lnTo>
                    <a:lnTo>
                      <a:pt x="5649" y="4384"/>
                    </a:lnTo>
                    <a:lnTo>
                      <a:pt x="5649" y="0"/>
                    </a:lnTo>
                    <a:close/>
                  </a:path>
                </a:pathLst>
              </a:custGeom>
              <a:solidFill>
                <a:srgbClr val="FDBE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82" name="Google Shape;1182;p40"/>
              <p:cNvSpPr/>
              <p:nvPr/>
            </p:nvSpPr>
            <p:spPr>
              <a:xfrm>
                <a:off x="2693175" y="3785200"/>
                <a:ext cx="489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1942" extrusionOk="0">
                    <a:moveTo>
                      <a:pt x="971" y="451"/>
                    </a:moveTo>
                    <a:cubicBezTo>
                      <a:pt x="1231" y="451"/>
                      <a:pt x="1456" y="693"/>
                      <a:pt x="1473" y="953"/>
                    </a:cubicBezTo>
                    <a:cubicBezTo>
                      <a:pt x="1473" y="1231"/>
                      <a:pt x="1231" y="1439"/>
                      <a:pt x="971" y="1439"/>
                    </a:cubicBezTo>
                    <a:cubicBezTo>
                      <a:pt x="694" y="1439"/>
                      <a:pt x="486" y="1213"/>
                      <a:pt x="486" y="953"/>
                    </a:cubicBezTo>
                    <a:cubicBezTo>
                      <a:pt x="486" y="659"/>
                      <a:pt x="711" y="451"/>
                      <a:pt x="971" y="451"/>
                    </a:cubicBezTo>
                    <a:close/>
                    <a:moveTo>
                      <a:pt x="971" y="0"/>
                    </a:moveTo>
                    <a:cubicBezTo>
                      <a:pt x="434" y="0"/>
                      <a:pt x="1" y="434"/>
                      <a:pt x="1" y="971"/>
                    </a:cubicBezTo>
                    <a:cubicBezTo>
                      <a:pt x="1" y="1508"/>
                      <a:pt x="434" y="1941"/>
                      <a:pt x="971" y="1941"/>
                    </a:cubicBezTo>
                    <a:cubicBezTo>
                      <a:pt x="1491" y="1924"/>
                      <a:pt x="1924" y="1491"/>
                      <a:pt x="1959" y="971"/>
                    </a:cubicBezTo>
                    <a:cubicBezTo>
                      <a:pt x="1959" y="434"/>
                      <a:pt x="1525" y="0"/>
                      <a:pt x="971" y="0"/>
                    </a:cubicBezTo>
                    <a:close/>
                  </a:path>
                </a:pathLst>
              </a:custGeom>
              <a:solidFill>
                <a:srgbClr val="5A5E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83" name="Google Shape;1183;p40"/>
              <p:cNvSpPr/>
              <p:nvPr/>
            </p:nvSpPr>
            <p:spPr>
              <a:xfrm>
                <a:off x="2557150" y="3785200"/>
                <a:ext cx="489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1942" extrusionOk="0">
                    <a:moveTo>
                      <a:pt x="988" y="451"/>
                    </a:moveTo>
                    <a:cubicBezTo>
                      <a:pt x="1265" y="451"/>
                      <a:pt x="1473" y="693"/>
                      <a:pt x="1473" y="953"/>
                    </a:cubicBezTo>
                    <a:cubicBezTo>
                      <a:pt x="1473" y="1231"/>
                      <a:pt x="1248" y="1439"/>
                      <a:pt x="988" y="1439"/>
                    </a:cubicBezTo>
                    <a:cubicBezTo>
                      <a:pt x="694" y="1439"/>
                      <a:pt x="486" y="1213"/>
                      <a:pt x="486" y="953"/>
                    </a:cubicBezTo>
                    <a:cubicBezTo>
                      <a:pt x="486" y="659"/>
                      <a:pt x="728" y="451"/>
                      <a:pt x="988" y="451"/>
                    </a:cubicBezTo>
                    <a:close/>
                    <a:moveTo>
                      <a:pt x="988" y="0"/>
                    </a:moveTo>
                    <a:cubicBezTo>
                      <a:pt x="434" y="0"/>
                      <a:pt x="1" y="434"/>
                      <a:pt x="1" y="971"/>
                    </a:cubicBezTo>
                    <a:cubicBezTo>
                      <a:pt x="1" y="1508"/>
                      <a:pt x="434" y="1941"/>
                      <a:pt x="988" y="1941"/>
                    </a:cubicBezTo>
                    <a:cubicBezTo>
                      <a:pt x="1525" y="1924"/>
                      <a:pt x="1959" y="1491"/>
                      <a:pt x="1959" y="971"/>
                    </a:cubicBezTo>
                    <a:cubicBezTo>
                      <a:pt x="1959" y="434"/>
                      <a:pt x="1525" y="0"/>
                      <a:pt x="988" y="0"/>
                    </a:cubicBezTo>
                    <a:close/>
                  </a:path>
                </a:pathLst>
              </a:custGeom>
              <a:solidFill>
                <a:srgbClr val="5A5E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84" name="Google Shape;1184;p40"/>
              <p:cNvSpPr/>
              <p:nvPr/>
            </p:nvSpPr>
            <p:spPr>
              <a:xfrm>
                <a:off x="2684500" y="3539125"/>
                <a:ext cx="8885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4160" extrusionOk="0">
                    <a:moveTo>
                      <a:pt x="400" y="1"/>
                    </a:moveTo>
                    <a:cubicBezTo>
                      <a:pt x="174" y="1"/>
                      <a:pt x="1" y="174"/>
                      <a:pt x="1" y="399"/>
                    </a:cubicBezTo>
                    <a:lnTo>
                      <a:pt x="1" y="1387"/>
                    </a:lnTo>
                    <a:cubicBezTo>
                      <a:pt x="1" y="1526"/>
                      <a:pt x="105" y="1630"/>
                      <a:pt x="244" y="1630"/>
                    </a:cubicBezTo>
                    <a:cubicBezTo>
                      <a:pt x="365" y="1630"/>
                      <a:pt x="486" y="1526"/>
                      <a:pt x="486" y="1387"/>
                    </a:cubicBezTo>
                    <a:lnTo>
                      <a:pt x="486" y="469"/>
                    </a:lnTo>
                    <a:lnTo>
                      <a:pt x="1041" y="469"/>
                    </a:lnTo>
                    <a:lnTo>
                      <a:pt x="1838" y="2080"/>
                    </a:lnTo>
                    <a:cubicBezTo>
                      <a:pt x="1890" y="2167"/>
                      <a:pt x="1976" y="2254"/>
                      <a:pt x="2080" y="2271"/>
                    </a:cubicBezTo>
                    <a:lnTo>
                      <a:pt x="3068" y="2583"/>
                    </a:lnTo>
                    <a:lnTo>
                      <a:pt x="3068" y="3657"/>
                    </a:lnTo>
                    <a:lnTo>
                      <a:pt x="2635" y="3657"/>
                    </a:lnTo>
                    <a:cubicBezTo>
                      <a:pt x="2670" y="3813"/>
                      <a:pt x="2670" y="3986"/>
                      <a:pt x="2635" y="4160"/>
                    </a:cubicBezTo>
                    <a:lnTo>
                      <a:pt x="3155" y="4160"/>
                    </a:lnTo>
                    <a:cubicBezTo>
                      <a:pt x="3380" y="4160"/>
                      <a:pt x="3553" y="3986"/>
                      <a:pt x="3553" y="3761"/>
                    </a:cubicBezTo>
                    <a:lnTo>
                      <a:pt x="3553" y="2514"/>
                    </a:lnTo>
                    <a:cubicBezTo>
                      <a:pt x="3553" y="2358"/>
                      <a:pt x="3449" y="2202"/>
                      <a:pt x="3276" y="2167"/>
                    </a:cubicBezTo>
                    <a:lnTo>
                      <a:pt x="2254" y="1838"/>
                    </a:lnTo>
                    <a:lnTo>
                      <a:pt x="1439" y="226"/>
                    </a:lnTo>
                    <a:cubicBezTo>
                      <a:pt x="1370" y="88"/>
                      <a:pt x="1231" y="1"/>
                      <a:pt x="1093" y="1"/>
                    </a:cubicBezTo>
                    <a:close/>
                  </a:path>
                </a:pathLst>
              </a:custGeom>
              <a:solidFill>
                <a:srgbClr val="5A5E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85" name="Google Shape;1185;p40"/>
              <p:cNvSpPr/>
              <p:nvPr/>
            </p:nvSpPr>
            <p:spPr>
              <a:xfrm>
                <a:off x="2530725" y="3528300"/>
                <a:ext cx="141250" cy="109625"/>
              </a:xfrm>
              <a:custGeom>
                <a:avLst/>
                <a:gdLst/>
                <a:ahLst/>
                <a:cxnLst/>
                <a:rect l="l" t="t" r="r" b="b"/>
                <a:pathLst>
                  <a:path w="5650" h="4385" extrusionOk="0">
                    <a:moveTo>
                      <a:pt x="0" y="1"/>
                    </a:moveTo>
                    <a:lnTo>
                      <a:pt x="0" y="4385"/>
                    </a:lnTo>
                    <a:lnTo>
                      <a:pt x="711" y="4385"/>
                    </a:lnTo>
                    <a:cubicBezTo>
                      <a:pt x="694" y="3640"/>
                      <a:pt x="1265" y="3016"/>
                      <a:pt x="2011" y="2999"/>
                    </a:cubicBezTo>
                    <a:cubicBezTo>
                      <a:pt x="2032" y="2998"/>
                      <a:pt x="2053" y="2997"/>
                      <a:pt x="2075" y="2997"/>
                    </a:cubicBezTo>
                    <a:cubicBezTo>
                      <a:pt x="2791" y="2997"/>
                      <a:pt x="3380" y="3558"/>
                      <a:pt x="3397" y="4298"/>
                    </a:cubicBezTo>
                    <a:lnTo>
                      <a:pt x="3397" y="4385"/>
                    </a:lnTo>
                    <a:lnTo>
                      <a:pt x="5649" y="4385"/>
                    </a:lnTo>
                    <a:lnTo>
                      <a:pt x="5649" y="1"/>
                    </a:lnTo>
                    <a:close/>
                  </a:path>
                </a:pathLst>
              </a:custGeom>
              <a:solidFill>
                <a:srgbClr val="FDBE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86" name="Google Shape;1186;p40"/>
              <p:cNvSpPr/>
              <p:nvPr/>
            </p:nvSpPr>
            <p:spPr>
              <a:xfrm>
                <a:off x="2692750" y="3612775"/>
                <a:ext cx="4940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977" extrusionOk="0">
                    <a:moveTo>
                      <a:pt x="988" y="503"/>
                    </a:moveTo>
                    <a:cubicBezTo>
                      <a:pt x="1248" y="503"/>
                      <a:pt x="1473" y="711"/>
                      <a:pt x="1490" y="971"/>
                    </a:cubicBezTo>
                    <a:lnTo>
                      <a:pt x="1490" y="988"/>
                    </a:lnTo>
                    <a:cubicBezTo>
                      <a:pt x="1490" y="1283"/>
                      <a:pt x="1282" y="1491"/>
                      <a:pt x="988" y="1491"/>
                    </a:cubicBezTo>
                    <a:cubicBezTo>
                      <a:pt x="711" y="1491"/>
                      <a:pt x="503" y="1283"/>
                      <a:pt x="503" y="988"/>
                    </a:cubicBezTo>
                    <a:cubicBezTo>
                      <a:pt x="503" y="711"/>
                      <a:pt x="711" y="503"/>
                      <a:pt x="988" y="503"/>
                    </a:cubicBezTo>
                    <a:close/>
                    <a:moveTo>
                      <a:pt x="971" y="1"/>
                    </a:moveTo>
                    <a:cubicBezTo>
                      <a:pt x="433" y="1"/>
                      <a:pt x="0" y="451"/>
                      <a:pt x="0" y="988"/>
                    </a:cubicBezTo>
                    <a:cubicBezTo>
                      <a:pt x="0" y="1543"/>
                      <a:pt x="451" y="1976"/>
                      <a:pt x="988" y="1976"/>
                    </a:cubicBezTo>
                    <a:cubicBezTo>
                      <a:pt x="1508" y="1976"/>
                      <a:pt x="1941" y="1543"/>
                      <a:pt x="1976" y="988"/>
                    </a:cubicBezTo>
                    <a:lnTo>
                      <a:pt x="1976" y="971"/>
                    </a:lnTo>
                    <a:cubicBezTo>
                      <a:pt x="1976" y="434"/>
                      <a:pt x="1508" y="1"/>
                      <a:pt x="971" y="1"/>
                    </a:cubicBezTo>
                    <a:close/>
                  </a:path>
                </a:pathLst>
              </a:custGeom>
              <a:solidFill>
                <a:srgbClr val="5A5E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87" name="Google Shape;1187;p40"/>
              <p:cNvSpPr/>
              <p:nvPr/>
            </p:nvSpPr>
            <p:spPr>
              <a:xfrm>
                <a:off x="2556725" y="3612775"/>
                <a:ext cx="4940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977" extrusionOk="0">
                    <a:moveTo>
                      <a:pt x="1005" y="503"/>
                    </a:moveTo>
                    <a:cubicBezTo>
                      <a:pt x="1282" y="503"/>
                      <a:pt x="1490" y="711"/>
                      <a:pt x="1490" y="971"/>
                    </a:cubicBezTo>
                    <a:lnTo>
                      <a:pt x="1490" y="988"/>
                    </a:lnTo>
                    <a:cubicBezTo>
                      <a:pt x="1490" y="1283"/>
                      <a:pt x="1282" y="1491"/>
                      <a:pt x="1005" y="1491"/>
                    </a:cubicBezTo>
                    <a:cubicBezTo>
                      <a:pt x="711" y="1491"/>
                      <a:pt x="503" y="1283"/>
                      <a:pt x="503" y="988"/>
                    </a:cubicBezTo>
                    <a:cubicBezTo>
                      <a:pt x="503" y="711"/>
                      <a:pt x="711" y="503"/>
                      <a:pt x="1005" y="503"/>
                    </a:cubicBezTo>
                    <a:close/>
                    <a:moveTo>
                      <a:pt x="971" y="1"/>
                    </a:moveTo>
                    <a:cubicBezTo>
                      <a:pt x="433" y="1"/>
                      <a:pt x="0" y="451"/>
                      <a:pt x="0" y="988"/>
                    </a:cubicBezTo>
                    <a:cubicBezTo>
                      <a:pt x="0" y="1543"/>
                      <a:pt x="451" y="1976"/>
                      <a:pt x="1005" y="1976"/>
                    </a:cubicBezTo>
                    <a:cubicBezTo>
                      <a:pt x="1542" y="1976"/>
                      <a:pt x="1976" y="1543"/>
                      <a:pt x="1976" y="988"/>
                    </a:cubicBezTo>
                    <a:lnTo>
                      <a:pt x="1976" y="971"/>
                    </a:lnTo>
                    <a:cubicBezTo>
                      <a:pt x="1976" y="434"/>
                      <a:pt x="1525" y="1"/>
                      <a:pt x="971" y="1"/>
                    </a:cubicBezTo>
                    <a:close/>
                  </a:path>
                </a:pathLst>
              </a:custGeom>
              <a:solidFill>
                <a:srgbClr val="5A5E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88" name="Google Shape;1188;p40"/>
              <p:cNvSpPr/>
              <p:nvPr/>
            </p:nvSpPr>
            <p:spPr>
              <a:xfrm>
                <a:off x="2684500" y="3368025"/>
                <a:ext cx="8885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4160" extrusionOk="0">
                    <a:moveTo>
                      <a:pt x="400" y="0"/>
                    </a:moveTo>
                    <a:cubicBezTo>
                      <a:pt x="174" y="0"/>
                      <a:pt x="1" y="174"/>
                      <a:pt x="1" y="382"/>
                    </a:cubicBezTo>
                    <a:lnTo>
                      <a:pt x="1" y="1387"/>
                    </a:lnTo>
                    <a:cubicBezTo>
                      <a:pt x="1" y="1525"/>
                      <a:pt x="105" y="1629"/>
                      <a:pt x="244" y="1629"/>
                    </a:cubicBezTo>
                    <a:cubicBezTo>
                      <a:pt x="365" y="1629"/>
                      <a:pt x="486" y="1525"/>
                      <a:pt x="486" y="1387"/>
                    </a:cubicBezTo>
                    <a:lnTo>
                      <a:pt x="486" y="468"/>
                    </a:lnTo>
                    <a:lnTo>
                      <a:pt x="1041" y="468"/>
                    </a:lnTo>
                    <a:lnTo>
                      <a:pt x="1838" y="2080"/>
                    </a:lnTo>
                    <a:cubicBezTo>
                      <a:pt x="1890" y="2166"/>
                      <a:pt x="1976" y="2253"/>
                      <a:pt x="2080" y="2270"/>
                    </a:cubicBezTo>
                    <a:lnTo>
                      <a:pt x="3068" y="2582"/>
                    </a:lnTo>
                    <a:lnTo>
                      <a:pt x="3068" y="3657"/>
                    </a:lnTo>
                    <a:lnTo>
                      <a:pt x="2635" y="3657"/>
                    </a:lnTo>
                    <a:cubicBezTo>
                      <a:pt x="2670" y="3813"/>
                      <a:pt x="2670" y="3986"/>
                      <a:pt x="2635" y="4159"/>
                    </a:cubicBezTo>
                    <a:lnTo>
                      <a:pt x="3155" y="4159"/>
                    </a:lnTo>
                    <a:cubicBezTo>
                      <a:pt x="3380" y="4159"/>
                      <a:pt x="3553" y="3986"/>
                      <a:pt x="3553" y="3761"/>
                    </a:cubicBezTo>
                    <a:lnTo>
                      <a:pt x="3553" y="2530"/>
                    </a:lnTo>
                    <a:cubicBezTo>
                      <a:pt x="3553" y="2357"/>
                      <a:pt x="3449" y="2218"/>
                      <a:pt x="3276" y="2166"/>
                    </a:cubicBezTo>
                    <a:lnTo>
                      <a:pt x="2254" y="1837"/>
                    </a:lnTo>
                    <a:lnTo>
                      <a:pt x="1439" y="226"/>
                    </a:lnTo>
                    <a:cubicBezTo>
                      <a:pt x="1370" y="87"/>
                      <a:pt x="1231" y="0"/>
                      <a:pt x="1093" y="0"/>
                    </a:cubicBezTo>
                    <a:close/>
                  </a:path>
                </a:pathLst>
              </a:custGeom>
              <a:solidFill>
                <a:srgbClr val="5A5E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89" name="Google Shape;1189;p40"/>
              <p:cNvSpPr/>
              <p:nvPr/>
            </p:nvSpPr>
            <p:spPr>
              <a:xfrm>
                <a:off x="2530725" y="3357200"/>
                <a:ext cx="141250" cy="109625"/>
              </a:xfrm>
              <a:custGeom>
                <a:avLst/>
                <a:gdLst/>
                <a:ahLst/>
                <a:cxnLst/>
                <a:rect l="l" t="t" r="r" b="b"/>
                <a:pathLst>
                  <a:path w="5650" h="4385" extrusionOk="0">
                    <a:moveTo>
                      <a:pt x="0" y="0"/>
                    </a:moveTo>
                    <a:lnTo>
                      <a:pt x="0" y="4384"/>
                    </a:lnTo>
                    <a:lnTo>
                      <a:pt x="711" y="4384"/>
                    </a:lnTo>
                    <a:cubicBezTo>
                      <a:pt x="694" y="3639"/>
                      <a:pt x="1265" y="3015"/>
                      <a:pt x="2011" y="2998"/>
                    </a:cubicBezTo>
                    <a:cubicBezTo>
                      <a:pt x="2032" y="2997"/>
                      <a:pt x="2053" y="2996"/>
                      <a:pt x="2075" y="2996"/>
                    </a:cubicBezTo>
                    <a:cubicBezTo>
                      <a:pt x="2791" y="2996"/>
                      <a:pt x="3380" y="3557"/>
                      <a:pt x="3397" y="4297"/>
                    </a:cubicBezTo>
                    <a:lnTo>
                      <a:pt x="3397" y="4384"/>
                    </a:lnTo>
                    <a:lnTo>
                      <a:pt x="5649" y="4384"/>
                    </a:lnTo>
                    <a:lnTo>
                      <a:pt x="5649" y="0"/>
                    </a:lnTo>
                    <a:close/>
                  </a:path>
                </a:pathLst>
              </a:custGeom>
              <a:solidFill>
                <a:srgbClr val="FDBE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90" name="Google Shape;1190;p40"/>
              <p:cNvSpPr/>
              <p:nvPr/>
            </p:nvSpPr>
            <p:spPr>
              <a:xfrm>
                <a:off x="2692750" y="3442100"/>
                <a:ext cx="494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976" extrusionOk="0">
                    <a:moveTo>
                      <a:pt x="988" y="486"/>
                    </a:moveTo>
                    <a:cubicBezTo>
                      <a:pt x="1248" y="503"/>
                      <a:pt x="1473" y="728"/>
                      <a:pt x="1473" y="971"/>
                    </a:cubicBezTo>
                    <a:cubicBezTo>
                      <a:pt x="1473" y="1248"/>
                      <a:pt x="1248" y="1456"/>
                      <a:pt x="971" y="1456"/>
                    </a:cubicBezTo>
                    <a:cubicBezTo>
                      <a:pt x="711" y="1456"/>
                      <a:pt x="503" y="1248"/>
                      <a:pt x="503" y="953"/>
                    </a:cubicBezTo>
                    <a:cubicBezTo>
                      <a:pt x="503" y="694"/>
                      <a:pt x="711" y="486"/>
                      <a:pt x="988" y="486"/>
                    </a:cubicBezTo>
                    <a:close/>
                    <a:moveTo>
                      <a:pt x="971" y="0"/>
                    </a:moveTo>
                    <a:cubicBezTo>
                      <a:pt x="433" y="0"/>
                      <a:pt x="0" y="451"/>
                      <a:pt x="0" y="1005"/>
                    </a:cubicBezTo>
                    <a:cubicBezTo>
                      <a:pt x="0" y="1543"/>
                      <a:pt x="451" y="1976"/>
                      <a:pt x="988" y="1976"/>
                    </a:cubicBezTo>
                    <a:cubicBezTo>
                      <a:pt x="1508" y="1959"/>
                      <a:pt x="1941" y="1525"/>
                      <a:pt x="1976" y="1005"/>
                    </a:cubicBezTo>
                    <a:lnTo>
                      <a:pt x="1976" y="971"/>
                    </a:lnTo>
                    <a:cubicBezTo>
                      <a:pt x="1976" y="434"/>
                      <a:pt x="1508" y="0"/>
                      <a:pt x="971" y="0"/>
                    </a:cubicBezTo>
                    <a:close/>
                  </a:path>
                </a:pathLst>
              </a:custGeom>
              <a:solidFill>
                <a:srgbClr val="5A5E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91" name="Google Shape;1191;p40"/>
              <p:cNvSpPr/>
              <p:nvPr/>
            </p:nvSpPr>
            <p:spPr>
              <a:xfrm>
                <a:off x="2556725" y="3442100"/>
                <a:ext cx="494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976" extrusionOk="0">
                    <a:moveTo>
                      <a:pt x="1005" y="486"/>
                    </a:moveTo>
                    <a:cubicBezTo>
                      <a:pt x="1282" y="486"/>
                      <a:pt x="1490" y="728"/>
                      <a:pt x="1473" y="971"/>
                    </a:cubicBezTo>
                    <a:cubicBezTo>
                      <a:pt x="1473" y="1248"/>
                      <a:pt x="1265" y="1456"/>
                      <a:pt x="971" y="1456"/>
                    </a:cubicBezTo>
                    <a:cubicBezTo>
                      <a:pt x="711" y="1456"/>
                      <a:pt x="503" y="1213"/>
                      <a:pt x="503" y="953"/>
                    </a:cubicBezTo>
                    <a:cubicBezTo>
                      <a:pt x="503" y="694"/>
                      <a:pt x="711" y="486"/>
                      <a:pt x="1005" y="486"/>
                    </a:cubicBezTo>
                    <a:close/>
                    <a:moveTo>
                      <a:pt x="971" y="0"/>
                    </a:moveTo>
                    <a:cubicBezTo>
                      <a:pt x="433" y="0"/>
                      <a:pt x="0" y="451"/>
                      <a:pt x="0" y="1005"/>
                    </a:cubicBezTo>
                    <a:cubicBezTo>
                      <a:pt x="0" y="1543"/>
                      <a:pt x="451" y="1976"/>
                      <a:pt x="1005" y="1976"/>
                    </a:cubicBezTo>
                    <a:cubicBezTo>
                      <a:pt x="1542" y="1959"/>
                      <a:pt x="1976" y="1525"/>
                      <a:pt x="1976" y="1005"/>
                    </a:cubicBezTo>
                    <a:lnTo>
                      <a:pt x="1976" y="971"/>
                    </a:lnTo>
                    <a:cubicBezTo>
                      <a:pt x="1976" y="434"/>
                      <a:pt x="1525" y="0"/>
                      <a:pt x="971" y="0"/>
                    </a:cubicBezTo>
                    <a:close/>
                  </a:path>
                </a:pathLst>
              </a:custGeom>
              <a:solidFill>
                <a:srgbClr val="5A5E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92" name="Google Shape;1192;p40"/>
              <p:cNvSpPr/>
              <p:nvPr/>
            </p:nvSpPr>
            <p:spPr>
              <a:xfrm>
                <a:off x="3098225" y="3389675"/>
                <a:ext cx="82325" cy="422850"/>
              </a:xfrm>
              <a:custGeom>
                <a:avLst/>
                <a:gdLst/>
                <a:ahLst/>
                <a:cxnLst/>
                <a:rect l="l" t="t" r="r" b="b"/>
                <a:pathLst>
                  <a:path w="3293" h="16914" extrusionOk="0">
                    <a:moveTo>
                      <a:pt x="1647" y="659"/>
                    </a:moveTo>
                    <a:cubicBezTo>
                      <a:pt x="2184" y="659"/>
                      <a:pt x="2617" y="1092"/>
                      <a:pt x="2617" y="1630"/>
                    </a:cubicBezTo>
                    <a:cubicBezTo>
                      <a:pt x="2617" y="2167"/>
                      <a:pt x="2184" y="2600"/>
                      <a:pt x="1647" y="2600"/>
                    </a:cubicBezTo>
                    <a:cubicBezTo>
                      <a:pt x="1109" y="2600"/>
                      <a:pt x="676" y="2167"/>
                      <a:pt x="676" y="1630"/>
                    </a:cubicBezTo>
                    <a:cubicBezTo>
                      <a:pt x="676" y="1092"/>
                      <a:pt x="1109" y="659"/>
                      <a:pt x="1647" y="659"/>
                    </a:cubicBezTo>
                    <a:close/>
                    <a:moveTo>
                      <a:pt x="1647" y="1"/>
                    </a:moveTo>
                    <a:cubicBezTo>
                      <a:pt x="763" y="1"/>
                      <a:pt x="18" y="746"/>
                      <a:pt x="18" y="1630"/>
                    </a:cubicBezTo>
                    <a:cubicBezTo>
                      <a:pt x="18" y="2513"/>
                      <a:pt x="763" y="3258"/>
                      <a:pt x="1647" y="3258"/>
                    </a:cubicBezTo>
                    <a:cubicBezTo>
                      <a:pt x="2565" y="3258"/>
                      <a:pt x="3275" y="2513"/>
                      <a:pt x="3275" y="1630"/>
                    </a:cubicBezTo>
                    <a:cubicBezTo>
                      <a:pt x="3275" y="746"/>
                      <a:pt x="2530" y="1"/>
                      <a:pt x="1647" y="1"/>
                    </a:cubicBezTo>
                    <a:close/>
                    <a:moveTo>
                      <a:pt x="1629" y="7435"/>
                    </a:moveTo>
                    <a:cubicBezTo>
                      <a:pt x="2166" y="7435"/>
                      <a:pt x="2600" y="7868"/>
                      <a:pt x="2600" y="8405"/>
                    </a:cubicBezTo>
                    <a:cubicBezTo>
                      <a:pt x="2600" y="8942"/>
                      <a:pt x="2166" y="9375"/>
                      <a:pt x="1629" y="9375"/>
                    </a:cubicBezTo>
                    <a:cubicBezTo>
                      <a:pt x="1075" y="9375"/>
                      <a:pt x="642" y="8942"/>
                      <a:pt x="642" y="8405"/>
                    </a:cubicBezTo>
                    <a:cubicBezTo>
                      <a:pt x="642" y="7868"/>
                      <a:pt x="1075" y="7435"/>
                      <a:pt x="1629" y="7435"/>
                    </a:cubicBezTo>
                    <a:close/>
                    <a:moveTo>
                      <a:pt x="1629" y="6776"/>
                    </a:moveTo>
                    <a:cubicBezTo>
                      <a:pt x="728" y="6776"/>
                      <a:pt x="0" y="7521"/>
                      <a:pt x="0" y="8405"/>
                    </a:cubicBezTo>
                    <a:cubicBezTo>
                      <a:pt x="0" y="9289"/>
                      <a:pt x="728" y="10034"/>
                      <a:pt x="1629" y="10034"/>
                    </a:cubicBezTo>
                    <a:cubicBezTo>
                      <a:pt x="2530" y="10034"/>
                      <a:pt x="3241" y="9289"/>
                      <a:pt x="3241" y="8405"/>
                    </a:cubicBezTo>
                    <a:cubicBezTo>
                      <a:pt x="3241" y="7521"/>
                      <a:pt x="2513" y="6776"/>
                      <a:pt x="1629" y="6776"/>
                    </a:cubicBezTo>
                    <a:close/>
                    <a:moveTo>
                      <a:pt x="1664" y="14314"/>
                    </a:moveTo>
                    <a:cubicBezTo>
                      <a:pt x="2218" y="14314"/>
                      <a:pt x="2652" y="14747"/>
                      <a:pt x="2652" y="15302"/>
                    </a:cubicBezTo>
                    <a:cubicBezTo>
                      <a:pt x="2652" y="15839"/>
                      <a:pt x="2218" y="16272"/>
                      <a:pt x="1664" y="16272"/>
                    </a:cubicBezTo>
                    <a:cubicBezTo>
                      <a:pt x="1127" y="16272"/>
                      <a:pt x="693" y="15839"/>
                      <a:pt x="693" y="15302"/>
                    </a:cubicBezTo>
                    <a:cubicBezTo>
                      <a:pt x="693" y="14747"/>
                      <a:pt x="1127" y="14314"/>
                      <a:pt x="1664" y="14314"/>
                    </a:cubicBezTo>
                    <a:close/>
                    <a:moveTo>
                      <a:pt x="1664" y="13673"/>
                    </a:moveTo>
                    <a:cubicBezTo>
                      <a:pt x="780" y="13673"/>
                      <a:pt x="52" y="14400"/>
                      <a:pt x="52" y="15302"/>
                    </a:cubicBezTo>
                    <a:cubicBezTo>
                      <a:pt x="52" y="16185"/>
                      <a:pt x="780" y="16913"/>
                      <a:pt x="1664" y="16913"/>
                    </a:cubicBezTo>
                    <a:cubicBezTo>
                      <a:pt x="2565" y="16913"/>
                      <a:pt x="3293" y="16185"/>
                      <a:pt x="3293" y="15302"/>
                    </a:cubicBezTo>
                    <a:cubicBezTo>
                      <a:pt x="3293" y="14400"/>
                      <a:pt x="2565" y="13673"/>
                      <a:pt x="1664" y="13673"/>
                    </a:cubicBezTo>
                    <a:close/>
                  </a:path>
                </a:pathLst>
              </a:custGeom>
              <a:solidFill>
                <a:srgbClr val="B9D7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93" name="Google Shape;1193;p40"/>
              <p:cNvSpPr/>
              <p:nvPr/>
            </p:nvSpPr>
            <p:spPr>
              <a:xfrm>
                <a:off x="2790225" y="3419575"/>
                <a:ext cx="296750" cy="373875"/>
              </a:xfrm>
              <a:custGeom>
                <a:avLst/>
                <a:gdLst/>
                <a:ahLst/>
                <a:cxnLst/>
                <a:rect l="l" t="t" r="r" b="b"/>
                <a:pathLst>
                  <a:path w="11870" h="14955" extrusionOk="0">
                    <a:moveTo>
                      <a:pt x="7191" y="0"/>
                    </a:moveTo>
                    <a:cubicBezTo>
                      <a:pt x="7035" y="0"/>
                      <a:pt x="6897" y="104"/>
                      <a:pt x="6862" y="260"/>
                    </a:cubicBezTo>
                    <a:lnTo>
                      <a:pt x="6082" y="3639"/>
                    </a:lnTo>
                    <a:lnTo>
                      <a:pt x="0" y="763"/>
                    </a:lnTo>
                    <a:lnTo>
                      <a:pt x="0" y="1473"/>
                    </a:lnTo>
                    <a:lnTo>
                      <a:pt x="5926" y="4263"/>
                    </a:lnTo>
                    <a:lnTo>
                      <a:pt x="4661" y="9808"/>
                    </a:lnTo>
                    <a:lnTo>
                      <a:pt x="0" y="7607"/>
                    </a:lnTo>
                    <a:lnTo>
                      <a:pt x="0" y="8318"/>
                    </a:lnTo>
                    <a:lnTo>
                      <a:pt x="4505" y="10432"/>
                    </a:lnTo>
                    <a:lnTo>
                      <a:pt x="3622" y="14313"/>
                    </a:lnTo>
                    <a:lnTo>
                      <a:pt x="0" y="14313"/>
                    </a:lnTo>
                    <a:lnTo>
                      <a:pt x="0" y="14955"/>
                    </a:lnTo>
                    <a:lnTo>
                      <a:pt x="3882" y="14955"/>
                    </a:lnTo>
                    <a:cubicBezTo>
                      <a:pt x="4020" y="14955"/>
                      <a:pt x="4159" y="14851"/>
                      <a:pt x="4193" y="14695"/>
                    </a:cubicBezTo>
                    <a:lnTo>
                      <a:pt x="5129" y="10709"/>
                    </a:lnTo>
                    <a:lnTo>
                      <a:pt x="11766" y="13863"/>
                    </a:lnTo>
                    <a:cubicBezTo>
                      <a:pt x="11731" y="13690"/>
                      <a:pt x="11783" y="13464"/>
                      <a:pt x="11870" y="13256"/>
                    </a:cubicBezTo>
                    <a:lnTo>
                      <a:pt x="5233" y="10120"/>
                    </a:lnTo>
                    <a:lnTo>
                      <a:pt x="6515" y="4575"/>
                    </a:lnTo>
                    <a:lnTo>
                      <a:pt x="11679" y="7018"/>
                    </a:lnTo>
                    <a:cubicBezTo>
                      <a:pt x="11697" y="6793"/>
                      <a:pt x="11731" y="6585"/>
                      <a:pt x="11818" y="6360"/>
                    </a:cubicBezTo>
                    <a:lnTo>
                      <a:pt x="6671" y="3917"/>
                    </a:lnTo>
                    <a:lnTo>
                      <a:pt x="7434" y="641"/>
                    </a:lnTo>
                    <a:lnTo>
                      <a:pt x="11714" y="641"/>
                    </a:lnTo>
                    <a:cubicBezTo>
                      <a:pt x="11714" y="555"/>
                      <a:pt x="11697" y="468"/>
                      <a:pt x="11697" y="382"/>
                    </a:cubicBezTo>
                    <a:cubicBezTo>
                      <a:pt x="11697" y="260"/>
                      <a:pt x="11714" y="122"/>
                      <a:pt x="11731" y="0"/>
                    </a:cubicBezTo>
                    <a:close/>
                  </a:path>
                </a:pathLst>
              </a:custGeom>
              <a:solidFill>
                <a:srgbClr val="5A5E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</p:grpSp>
        <p:sp>
          <p:nvSpPr>
            <p:cNvPr id="1194" name="Google Shape;1194;p40"/>
            <p:cNvSpPr txBox="1"/>
            <p:nvPr/>
          </p:nvSpPr>
          <p:spPr>
            <a:xfrm>
              <a:off x="1017100" y="3254677"/>
              <a:ext cx="915900" cy="2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>
                  <a:solidFill>
                    <a:srgbClr val="363545"/>
                  </a:solidFill>
                </a:rPr>
                <a:t>Fleet Routing</a:t>
              </a:r>
              <a:br>
                <a:rPr lang="en" sz="700" b="1">
                  <a:solidFill>
                    <a:srgbClr val="363545"/>
                  </a:solidFill>
                </a:rPr>
              </a:br>
              <a:r>
                <a:rPr lang="en" sz="700" b="1">
                  <a:solidFill>
                    <a:srgbClr val="363545"/>
                  </a:solidFill>
                </a:rPr>
                <a:t>&amp; Scheduling</a:t>
              </a:r>
              <a:endParaRPr sz="700" b="1">
                <a:solidFill>
                  <a:srgbClr val="363545"/>
                </a:solidFill>
              </a:endParaRPr>
            </a:p>
          </p:txBody>
        </p:sp>
      </p:grpSp>
      <p:grpSp>
        <p:nvGrpSpPr>
          <p:cNvPr id="1195" name="Google Shape;1195;p40"/>
          <p:cNvGrpSpPr/>
          <p:nvPr/>
        </p:nvGrpSpPr>
        <p:grpSpPr>
          <a:xfrm>
            <a:off x="2630648" y="2122860"/>
            <a:ext cx="835798" cy="780213"/>
            <a:chOff x="2529619" y="2700796"/>
            <a:chExt cx="873900" cy="815782"/>
          </a:xfrm>
        </p:grpSpPr>
        <p:grpSp>
          <p:nvGrpSpPr>
            <p:cNvPr id="1196" name="Google Shape;1196;p40"/>
            <p:cNvGrpSpPr/>
            <p:nvPr/>
          </p:nvGrpSpPr>
          <p:grpSpPr>
            <a:xfrm>
              <a:off x="2678600" y="2700796"/>
              <a:ext cx="612697" cy="539671"/>
              <a:chOff x="4021375" y="3323150"/>
              <a:chExt cx="648975" cy="571625"/>
            </a:xfrm>
          </p:grpSpPr>
          <p:sp>
            <p:nvSpPr>
              <p:cNvPr id="1197" name="Google Shape;1197;p40"/>
              <p:cNvSpPr/>
              <p:nvPr/>
            </p:nvSpPr>
            <p:spPr>
              <a:xfrm>
                <a:off x="4202900" y="3522250"/>
                <a:ext cx="467450" cy="372525"/>
              </a:xfrm>
              <a:custGeom>
                <a:avLst/>
                <a:gdLst/>
                <a:ahLst/>
                <a:cxnLst/>
                <a:rect l="l" t="t" r="r" b="b"/>
                <a:pathLst>
                  <a:path w="18698" h="14901" extrusionOk="0">
                    <a:moveTo>
                      <a:pt x="7278" y="1144"/>
                    </a:moveTo>
                    <a:cubicBezTo>
                      <a:pt x="10154" y="1144"/>
                      <a:pt x="12494" y="3483"/>
                      <a:pt x="12494" y="6377"/>
                    </a:cubicBezTo>
                    <a:cubicBezTo>
                      <a:pt x="12494" y="9253"/>
                      <a:pt x="10154" y="11593"/>
                      <a:pt x="7278" y="11593"/>
                    </a:cubicBezTo>
                    <a:cubicBezTo>
                      <a:pt x="4401" y="11593"/>
                      <a:pt x="2062" y="9253"/>
                      <a:pt x="2062" y="6377"/>
                    </a:cubicBezTo>
                    <a:cubicBezTo>
                      <a:pt x="2062" y="3483"/>
                      <a:pt x="4401" y="1144"/>
                      <a:pt x="7278" y="1144"/>
                    </a:cubicBezTo>
                    <a:close/>
                    <a:moveTo>
                      <a:pt x="7255" y="1"/>
                    </a:moveTo>
                    <a:cubicBezTo>
                      <a:pt x="5088" y="1"/>
                      <a:pt x="2983" y="1108"/>
                      <a:pt x="1802" y="3102"/>
                    </a:cubicBezTo>
                    <a:cubicBezTo>
                      <a:pt x="0" y="6134"/>
                      <a:pt x="988" y="10033"/>
                      <a:pt x="4003" y="11835"/>
                    </a:cubicBezTo>
                    <a:cubicBezTo>
                      <a:pt x="5016" y="12443"/>
                      <a:pt x="6144" y="12738"/>
                      <a:pt x="7264" y="12738"/>
                    </a:cubicBezTo>
                    <a:cubicBezTo>
                      <a:pt x="9019" y="12738"/>
                      <a:pt x="10754" y="12015"/>
                      <a:pt x="11991" y="10640"/>
                    </a:cubicBezTo>
                    <a:lnTo>
                      <a:pt x="13377" y="11575"/>
                    </a:lnTo>
                    <a:lnTo>
                      <a:pt x="13239" y="11783"/>
                    </a:lnTo>
                    <a:cubicBezTo>
                      <a:pt x="13083" y="12009"/>
                      <a:pt x="13152" y="12303"/>
                      <a:pt x="13360" y="12459"/>
                    </a:cubicBezTo>
                    <a:lnTo>
                      <a:pt x="16895" y="14816"/>
                    </a:lnTo>
                    <a:cubicBezTo>
                      <a:pt x="16973" y="14874"/>
                      <a:pt x="17065" y="14901"/>
                      <a:pt x="17158" y="14901"/>
                    </a:cubicBezTo>
                    <a:cubicBezTo>
                      <a:pt x="17314" y="14901"/>
                      <a:pt x="17473" y="14825"/>
                      <a:pt x="17571" y="14694"/>
                    </a:cubicBezTo>
                    <a:lnTo>
                      <a:pt x="18541" y="13222"/>
                    </a:lnTo>
                    <a:cubicBezTo>
                      <a:pt x="18697" y="12979"/>
                      <a:pt x="18628" y="12684"/>
                      <a:pt x="18420" y="12546"/>
                    </a:cubicBezTo>
                    <a:lnTo>
                      <a:pt x="14868" y="10189"/>
                    </a:lnTo>
                    <a:cubicBezTo>
                      <a:pt x="14784" y="10131"/>
                      <a:pt x="14690" y="10104"/>
                      <a:pt x="14598" y="10104"/>
                    </a:cubicBezTo>
                    <a:cubicBezTo>
                      <a:pt x="14442" y="10104"/>
                      <a:pt x="14290" y="10180"/>
                      <a:pt x="14192" y="10310"/>
                    </a:cubicBezTo>
                    <a:lnTo>
                      <a:pt x="14053" y="10518"/>
                    </a:lnTo>
                    <a:lnTo>
                      <a:pt x="12736" y="9617"/>
                    </a:lnTo>
                    <a:cubicBezTo>
                      <a:pt x="14538" y="6585"/>
                      <a:pt x="13533" y="2686"/>
                      <a:pt x="10518" y="901"/>
                    </a:cubicBezTo>
                    <a:cubicBezTo>
                      <a:pt x="9491" y="291"/>
                      <a:pt x="8365" y="1"/>
                      <a:pt x="7255" y="1"/>
                    </a:cubicBezTo>
                    <a:close/>
                  </a:path>
                </a:pathLst>
              </a:custGeom>
              <a:solidFill>
                <a:srgbClr val="FEBF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98" name="Google Shape;1198;p40"/>
              <p:cNvSpPr/>
              <p:nvPr/>
            </p:nvSpPr>
            <p:spPr>
              <a:xfrm>
                <a:off x="4273075" y="3566850"/>
                <a:ext cx="209700" cy="219675"/>
              </a:xfrm>
              <a:custGeom>
                <a:avLst/>
                <a:gdLst/>
                <a:ahLst/>
                <a:cxnLst/>
                <a:rect l="l" t="t" r="r" b="b"/>
                <a:pathLst>
                  <a:path w="8388" h="8787" extrusionOk="0">
                    <a:moveTo>
                      <a:pt x="7521" y="1595"/>
                    </a:moveTo>
                    <a:lnTo>
                      <a:pt x="6360" y="5581"/>
                    </a:lnTo>
                    <a:lnTo>
                      <a:pt x="5511" y="4662"/>
                    </a:lnTo>
                    <a:lnTo>
                      <a:pt x="5493" y="2340"/>
                    </a:lnTo>
                    <a:lnTo>
                      <a:pt x="7521" y="1595"/>
                    </a:lnTo>
                    <a:close/>
                    <a:moveTo>
                      <a:pt x="4540" y="1"/>
                    </a:moveTo>
                    <a:lnTo>
                      <a:pt x="4540" y="1214"/>
                    </a:lnTo>
                    <a:lnTo>
                      <a:pt x="2773" y="313"/>
                    </a:lnTo>
                    <a:cubicBezTo>
                      <a:pt x="2409" y="469"/>
                      <a:pt x="2062" y="659"/>
                      <a:pt x="1768" y="885"/>
                    </a:cubicBezTo>
                    <a:lnTo>
                      <a:pt x="4540" y="2288"/>
                    </a:lnTo>
                    <a:lnTo>
                      <a:pt x="4540" y="4125"/>
                    </a:lnTo>
                    <a:lnTo>
                      <a:pt x="295" y="2756"/>
                    </a:lnTo>
                    <a:cubicBezTo>
                      <a:pt x="156" y="3051"/>
                      <a:pt x="70" y="3345"/>
                      <a:pt x="0" y="3675"/>
                    </a:cubicBezTo>
                    <a:lnTo>
                      <a:pt x="4540" y="5147"/>
                    </a:lnTo>
                    <a:lnTo>
                      <a:pt x="4540" y="8786"/>
                    </a:lnTo>
                    <a:lnTo>
                      <a:pt x="5493" y="8786"/>
                    </a:lnTo>
                    <a:lnTo>
                      <a:pt x="5493" y="6100"/>
                    </a:lnTo>
                    <a:lnTo>
                      <a:pt x="7295" y="8024"/>
                    </a:lnTo>
                    <a:lnTo>
                      <a:pt x="8006" y="7365"/>
                    </a:lnTo>
                    <a:lnTo>
                      <a:pt x="7139" y="6412"/>
                    </a:lnTo>
                    <a:lnTo>
                      <a:pt x="8387" y="2167"/>
                    </a:lnTo>
                    <a:cubicBezTo>
                      <a:pt x="8041" y="1595"/>
                      <a:pt x="7573" y="1093"/>
                      <a:pt x="7001" y="729"/>
                    </a:cubicBezTo>
                    <a:lnTo>
                      <a:pt x="5511" y="1266"/>
                    </a:lnTo>
                    <a:lnTo>
                      <a:pt x="5511" y="105"/>
                    </a:lnTo>
                    <a:cubicBezTo>
                      <a:pt x="5181" y="36"/>
                      <a:pt x="4852" y="1"/>
                      <a:pt x="4540" y="1"/>
                    </a:cubicBezTo>
                    <a:close/>
                  </a:path>
                </a:pathLst>
              </a:custGeom>
              <a:solidFill>
                <a:srgbClr val="B8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199" name="Google Shape;1199;p40"/>
              <p:cNvSpPr/>
              <p:nvPr/>
            </p:nvSpPr>
            <p:spPr>
              <a:xfrm>
                <a:off x="4389600" y="3396600"/>
                <a:ext cx="1594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6378" h="6101" extrusionOk="0">
                    <a:moveTo>
                      <a:pt x="6377" y="1"/>
                    </a:moveTo>
                    <a:lnTo>
                      <a:pt x="659" y="2756"/>
                    </a:lnTo>
                    <a:lnTo>
                      <a:pt x="659" y="226"/>
                    </a:lnTo>
                    <a:cubicBezTo>
                      <a:pt x="590" y="244"/>
                      <a:pt x="555" y="244"/>
                      <a:pt x="486" y="244"/>
                    </a:cubicBezTo>
                    <a:cubicBezTo>
                      <a:pt x="399" y="244"/>
                      <a:pt x="330" y="244"/>
                      <a:pt x="243" y="226"/>
                    </a:cubicBezTo>
                    <a:lnTo>
                      <a:pt x="1" y="157"/>
                    </a:lnTo>
                    <a:lnTo>
                      <a:pt x="1" y="4385"/>
                    </a:lnTo>
                    <a:cubicBezTo>
                      <a:pt x="226" y="4385"/>
                      <a:pt x="434" y="4402"/>
                      <a:pt x="659" y="4420"/>
                    </a:cubicBezTo>
                    <a:lnTo>
                      <a:pt x="659" y="3467"/>
                    </a:lnTo>
                    <a:lnTo>
                      <a:pt x="5095" y="1335"/>
                    </a:lnTo>
                    <a:lnTo>
                      <a:pt x="3813" y="5667"/>
                    </a:lnTo>
                    <a:cubicBezTo>
                      <a:pt x="4021" y="5789"/>
                      <a:pt x="4194" y="5945"/>
                      <a:pt x="4367" y="6100"/>
                    </a:cubicBezTo>
                    <a:lnTo>
                      <a:pt x="5875" y="954"/>
                    </a:lnTo>
                    <a:lnTo>
                      <a:pt x="6377" y="729"/>
                    </a:lnTo>
                    <a:lnTo>
                      <a:pt x="6377" y="1"/>
                    </a:lnTo>
                    <a:close/>
                  </a:path>
                </a:pathLst>
              </a:custGeom>
              <a:solidFill>
                <a:srgbClr val="B8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00" name="Google Shape;1200;p40"/>
              <p:cNvSpPr/>
              <p:nvPr/>
            </p:nvSpPr>
            <p:spPr>
              <a:xfrm>
                <a:off x="4053875" y="3355900"/>
                <a:ext cx="279425" cy="347875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3915" extrusionOk="0">
                    <a:moveTo>
                      <a:pt x="6117" y="0"/>
                    </a:moveTo>
                    <a:lnTo>
                      <a:pt x="5632" y="173"/>
                    </a:lnTo>
                    <a:lnTo>
                      <a:pt x="5632" y="6013"/>
                    </a:lnTo>
                    <a:lnTo>
                      <a:pt x="0" y="4315"/>
                    </a:lnTo>
                    <a:lnTo>
                      <a:pt x="0" y="4991"/>
                    </a:lnTo>
                    <a:lnTo>
                      <a:pt x="5632" y="6671"/>
                    </a:lnTo>
                    <a:lnTo>
                      <a:pt x="5632" y="10466"/>
                    </a:lnTo>
                    <a:lnTo>
                      <a:pt x="0" y="12823"/>
                    </a:lnTo>
                    <a:lnTo>
                      <a:pt x="0" y="13551"/>
                    </a:lnTo>
                    <a:lnTo>
                      <a:pt x="5632" y="11177"/>
                    </a:lnTo>
                    <a:lnTo>
                      <a:pt x="5632" y="13915"/>
                    </a:lnTo>
                    <a:lnTo>
                      <a:pt x="5771" y="13863"/>
                    </a:lnTo>
                    <a:cubicBezTo>
                      <a:pt x="5874" y="13845"/>
                      <a:pt x="5961" y="13828"/>
                      <a:pt x="6065" y="13828"/>
                    </a:cubicBezTo>
                    <a:cubicBezTo>
                      <a:pt x="6134" y="13828"/>
                      <a:pt x="6221" y="13828"/>
                      <a:pt x="6290" y="13845"/>
                    </a:cubicBezTo>
                    <a:lnTo>
                      <a:pt x="6290" y="11177"/>
                    </a:lnTo>
                    <a:lnTo>
                      <a:pt x="6464" y="11229"/>
                    </a:lnTo>
                    <a:cubicBezTo>
                      <a:pt x="6533" y="11004"/>
                      <a:pt x="6585" y="10813"/>
                      <a:pt x="6654" y="10605"/>
                    </a:cubicBezTo>
                    <a:lnTo>
                      <a:pt x="6308" y="10484"/>
                    </a:lnTo>
                    <a:lnTo>
                      <a:pt x="6308" y="7001"/>
                    </a:lnTo>
                    <a:lnTo>
                      <a:pt x="8300" y="8023"/>
                    </a:lnTo>
                    <a:cubicBezTo>
                      <a:pt x="8474" y="7850"/>
                      <a:pt x="8647" y="7694"/>
                      <a:pt x="8820" y="7573"/>
                    </a:cubicBezTo>
                    <a:lnTo>
                      <a:pt x="6325" y="6308"/>
                    </a:lnTo>
                    <a:lnTo>
                      <a:pt x="11177" y="1248"/>
                    </a:lnTo>
                    <a:lnTo>
                      <a:pt x="10449" y="1074"/>
                    </a:lnTo>
                    <a:lnTo>
                      <a:pt x="6290" y="5424"/>
                    </a:lnTo>
                    <a:lnTo>
                      <a:pt x="6290" y="52"/>
                    </a:lnTo>
                    <a:lnTo>
                      <a:pt x="6117" y="0"/>
                    </a:lnTo>
                    <a:close/>
                  </a:path>
                </a:pathLst>
              </a:custGeom>
              <a:solidFill>
                <a:srgbClr val="B8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01" name="Google Shape;1201;p40"/>
              <p:cNvSpPr/>
              <p:nvPr/>
            </p:nvSpPr>
            <p:spPr>
              <a:xfrm>
                <a:off x="4021375" y="3323150"/>
                <a:ext cx="560150" cy="462825"/>
              </a:xfrm>
              <a:custGeom>
                <a:avLst/>
                <a:gdLst/>
                <a:ahLst/>
                <a:cxnLst/>
                <a:rect l="l" t="t" r="r" b="b"/>
                <a:pathLst>
                  <a:path w="22406" h="18513" extrusionOk="0">
                    <a:moveTo>
                      <a:pt x="7374" y="0"/>
                    </a:moveTo>
                    <a:cubicBezTo>
                      <a:pt x="7291" y="0"/>
                      <a:pt x="7210" y="12"/>
                      <a:pt x="7123" y="45"/>
                    </a:cubicBezTo>
                    <a:lnTo>
                      <a:pt x="624" y="2506"/>
                    </a:lnTo>
                    <a:cubicBezTo>
                      <a:pt x="261" y="2662"/>
                      <a:pt x="1" y="3008"/>
                      <a:pt x="1" y="3424"/>
                    </a:cubicBezTo>
                    <a:lnTo>
                      <a:pt x="1" y="17495"/>
                    </a:lnTo>
                    <a:cubicBezTo>
                      <a:pt x="1" y="17807"/>
                      <a:pt x="139" y="18101"/>
                      <a:pt x="382" y="18292"/>
                    </a:cubicBezTo>
                    <a:cubicBezTo>
                      <a:pt x="549" y="18435"/>
                      <a:pt x="775" y="18513"/>
                      <a:pt x="995" y="18513"/>
                    </a:cubicBezTo>
                    <a:cubicBezTo>
                      <a:pt x="1094" y="18513"/>
                      <a:pt x="1192" y="18497"/>
                      <a:pt x="1283" y="18465"/>
                    </a:cubicBezTo>
                    <a:lnTo>
                      <a:pt x="7174" y="16542"/>
                    </a:lnTo>
                    <a:cubicBezTo>
                      <a:pt x="7244" y="16524"/>
                      <a:pt x="7309" y="16516"/>
                      <a:pt x="7372" y="16516"/>
                    </a:cubicBezTo>
                    <a:cubicBezTo>
                      <a:pt x="7434" y="16516"/>
                      <a:pt x="7495" y="16524"/>
                      <a:pt x="7556" y="16542"/>
                    </a:cubicBezTo>
                    <a:lnTo>
                      <a:pt x="7885" y="16646"/>
                    </a:lnTo>
                    <a:cubicBezTo>
                      <a:pt x="7833" y="16368"/>
                      <a:pt x="7764" y="16143"/>
                      <a:pt x="7694" y="15883"/>
                    </a:cubicBezTo>
                    <a:lnTo>
                      <a:pt x="7486" y="15814"/>
                    </a:lnTo>
                    <a:cubicBezTo>
                      <a:pt x="7452" y="15814"/>
                      <a:pt x="7417" y="15796"/>
                      <a:pt x="7365" y="15796"/>
                    </a:cubicBezTo>
                    <a:cubicBezTo>
                      <a:pt x="7330" y="15796"/>
                      <a:pt x="7313" y="15796"/>
                      <a:pt x="7261" y="15814"/>
                    </a:cubicBezTo>
                    <a:lnTo>
                      <a:pt x="1058" y="17841"/>
                    </a:lnTo>
                    <a:cubicBezTo>
                      <a:pt x="1021" y="17856"/>
                      <a:pt x="984" y="17863"/>
                      <a:pt x="948" y="17863"/>
                    </a:cubicBezTo>
                    <a:cubicBezTo>
                      <a:pt x="816" y="17863"/>
                      <a:pt x="700" y="17770"/>
                      <a:pt x="659" y="17633"/>
                    </a:cubicBezTo>
                    <a:cubicBezTo>
                      <a:pt x="659" y="17616"/>
                      <a:pt x="624" y="17564"/>
                      <a:pt x="624" y="17529"/>
                    </a:cubicBezTo>
                    <a:lnTo>
                      <a:pt x="624" y="3407"/>
                    </a:lnTo>
                    <a:cubicBezTo>
                      <a:pt x="624" y="3268"/>
                      <a:pt x="711" y="3130"/>
                      <a:pt x="850" y="3095"/>
                    </a:cubicBezTo>
                    <a:lnTo>
                      <a:pt x="7157" y="721"/>
                    </a:lnTo>
                    <a:cubicBezTo>
                      <a:pt x="7235" y="687"/>
                      <a:pt x="7321" y="668"/>
                      <a:pt x="7404" y="668"/>
                    </a:cubicBezTo>
                    <a:cubicBezTo>
                      <a:pt x="7450" y="668"/>
                      <a:pt x="7495" y="674"/>
                      <a:pt x="7538" y="686"/>
                    </a:cubicBezTo>
                    <a:lnTo>
                      <a:pt x="15128" y="2506"/>
                    </a:lnTo>
                    <a:cubicBezTo>
                      <a:pt x="15145" y="2523"/>
                      <a:pt x="15171" y="2532"/>
                      <a:pt x="15202" y="2532"/>
                    </a:cubicBezTo>
                    <a:cubicBezTo>
                      <a:pt x="15232" y="2532"/>
                      <a:pt x="15267" y="2523"/>
                      <a:pt x="15301" y="2506"/>
                    </a:cubicBezTo>
                    <a:lnTo>
                      <a:pt x="21349" y="929"/>
                    </a:lnTo>
                    <a:cubicBezTo>
                      <a:pt x="21365" y="925"/>
                      <a:pt x="21385" y="923"/>
                      <a:pt x="21406" y="923"/>
                    </a:cubicBezTo>
                    <a:cubicBezTo>
                      <a:pt x="21474" y="923"/>
                      <a:pt x="21560" y="945"/>
                      <a:pt x="21626" y="998"/>
                    </a:cubicBezTo>
                    <a:cubicBezTo>
                      <a:pt x="21713" y="1050"/>
                      <a:pt x="21747" y="1154"/>
                      <a:pt x="21747" y="1258"/>
                    </a:cubicBezTo>
                    <a:lnTo>
                      <a:pt x="21747" y="15606"/>
                    </a:lnTo>
                    <a:cubicBezTo>
                      <a:pt x="21747" y="15745"/>
                      <a:pt x="21661" y="15883"/>
                      <a:pt x="21540" y="15918"/>
                    </a:cubicBezTo>
                    <a:lnTo>
                      <a:pt x="21366" y="15987"/>
                    </a:lnTo>
                    <a:cubicBezTo>
                      <a:pt x="21297" y="16247"/>
                      <a:pt x="21210" y="16507"/>
                      <a:pt x="21124" y="16767"/>
                    </a:cubicBezTo>
                    <a:lnTo>
                      <a:pt x="21747" y="16542"/>
                    </a:lnTo>
                    <a:cubicBezTo>
                      <a:pt x="22146" y="16420"/>
                      <a:pt x="22406" y="16039"/>
                      <a:pt x="22406" y="15641"/>
                    </a:cubicBezTo>
                    <a:lnTo>
                      <a:pt x="22406" y="1310"/>
                    </a:lnTo>
                    <a:cubicBezTo>
                      <a:pt x="22406" y="1016"/>
                      <a:pt x="22285" y="738"/>
                      <a:pt x="22077" y="530"/>
                    </a:cubicBezTo>
                    <a:cubicBezTo>
                      <a:pt x="21897" y="376"/>
                      <a:pt x="21661" y="289"/>
                      <a:pt x="21431" y="289"/>
                    </a:cubicBezTo>
                    <a:cubicBezTo>
                      <a:pt x="21350" y="289"/>
                      <a:pt x="21270" y="300"/>
                      <a:pt x="21193" y="322"/>
                    </a:cubicBezTo>
                    <a:lnTo>
                      <a:pt x="15388" y="1830"/>
                    </a:lnTo>
                    <a:cubicBezTo>
                      <a:pt x="15336" y="1847"/>
                      <a:pt x="15280" y="1856"/>
                      <a:pt x="15223" y="1856"/>
                    </a:cubicBezTo>
                    <a:cubicBezTo>
                      <a:pt x="15167" y="1856"/>
                      <a:pt x="15111" y="1847"/>
                      <a:pt x="15059" y="1830"/>
                    </a:cubicBezTo>
                    <a:lnTo>
                      <a:pt x="7521" y="10"/>
                    </a:lnTo>
                    <a:cubicBezTo>
                      <a:pt x="7470" y="4"/>
                      <a:pt x="7422" y="0"/>
                      <a:pt x="7374" y="0"/>
                    </a:cubicBezTo>
                    <a:close/>
                  </a:path>
                </a:pathLst>
              </a:custGeom>
              <a:solidFill>
                <a:srgbClr val="595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</p:grpSp>
        <p:sp>
          <p:nvSpPr>
            <p:cNvPr id="1202" name="Google Shape;1202;p40"/>
            <p:cNvSpPr txBox="1"/>
            <p:nvPr/>
          </p:nvSpPr>
          <p:spPr>
            <a:xfrm>
              <a:off x="2529619" y="3254677"/>
              <a:ext cx="873900" cy="2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>
                  <a:solidFill>
                    <a:srgbClr val="363545"/>
                  </a:solidFill>
                </a:rPr>
                <a:t>Mapping &amp; Visualization</a:t>
              </a:r>
              <a:endParaRPr sz="700" b="1">
                <a:solidFill>
                  <a:srgbClr val="363545"/>
                </a:solidFill>
              </a:endParaRPr>
            </a:p>
          </p:txBody>
        </p:sp>
      </p:grpSp>
      <p:grpSp>
        <p:nvGrpSpPr>
          <p:cNvPr id="1203" name="Google Shape;1203;p40"/>
          <p:cNvGrpSpPr/>
          <p:nvPr/>
        </p:nvGrpSpPr>
        <p:grpSpPr>
          <a:xfrm>
            <a:off x="4170130" y="2154058"/>
            <a:ext cx="966920" cy="676137"/>
            <a:chOff x="4139282" y="2733416"/>
            <a:chExt cx="1011000" cy="706961"/>
          </a:xfrm>
        </p:grpSpPr>
        <p:grpSp>
          <p:nvGrpSpPr>
            <p:cNvPr id="1204" name="Google Shape;1204;p40"/>
            <p:cNvGrpSpPr/>
            <p:nvPr/>
          </p:nvGrpSpPr>
          <p:grpSpPr>
            <a:xfrm>
              <a:off x="4380238" y="2733416"/>
              <a:ext cx="514110" cy="469973"/>
              <a:chOff x="2081500" y="4462300"/>
              <a:chExt cx="544550" cy="497800"/>
            </a:xfrm>
          </p:grpSpPr>
          <p:sp>
            <p:nvSpPr>
              <p:cNvPr id="1205" name="Google Shape;1205;p40"/>
              <p:cNvSpPr/>
              <p:nvPr/>
            </p:nvSpPr>
            <p:spPr>
              <a:xfrm>
                <a:off x="2337525" y="4901500"/>
                <a:ext cx="138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41" extrusionOk="0">
                    <a:moveTo>
                      <a:pt x="246" y="1"/>
                    </a:moveTo>
                    <a:cubicBezTo>
                      <a:pt x="136" y="1"/>
                      <a:pt x="33" y="83"/>
                      <a:pt x="17" y="194"/>
                    </a:cubicBezTo>
                    <a:lnTo>
                      <a:pt x="17" y="246"/>
                    </a:lnTo>
                    <a:cubicBezTo>
                      <a:pt x="0" y="402"/>
                      <a:pt x="104" y="523"/>
                      <a:pt x="260" y="540"/>
                    </a:cubicBezTo>
                    <a:lnTo>
                      <a:pt x="277" y="540"/>
                    </a:lnTo>
                    <a:cubicBezTo>
                      <a:pt x="451" y="540"/>
                      <a:pt x="537" y="454"/>
                      <a:pt x="537" y="263"/>
                    </a:cubicBezTo>
                    <a:cubicBezTo>
                      <a:pt x="555" y="142"/>
                      <a:pt x="451" y="20"/>
                      <a:pt x="347" y="3"/>
                    </a:cubicBezTo>
                    <a:lnTo>
                      <a:pt x="277" y="3"/>
                    </a:lnTo>
                    <a:cubicBezTo>
                      <a:pt x="267" y="2"/>
                      <a:pt x="257" y="1"/>
                      <a:pt x="246" y="1"/>
                    </a:cubicBezTo>
                    <a:close/>
                  </a:path>
                </a:pathLst>
              </a:custGeom>
              <a:solidFill>
                <a:srgbClr val="B9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06" name="Google Shape;1206;p40"/>
              <p:cNvSpPr/>
              <p:nvPr/>
            </p:nvSpPr>
            <p:spPr>
              <a:xfrm>
                <a:off x="2266025" y="4706200"/>
                <a:ext cx="175475" cy="246125"/>
              </a:xfrm>
              <a:custGeom>
                <a:avLst/>
                <a:gdLst/>
                <a:ahLst/>
                <a:cxnLst/>
                <a:rect l="l" t="t" r="r" b="b"/>
                <a:pathLst>
                  <a:path w="7019" h="9845" extrusionOk="0">
                    <a:moveTo>
                      <a:pt x="3306" y="6965"/>
                    </a:moveTo>
                    <a:cubicBezTo>
                      <a:pt x="3469" y="6965"/>
                      <a:pt x="3624" y="7096"/>
                      <a:pt x="3640" y="7243"/>
                    </a:cubicBezTo>
                    <a:lnTo>
                      <a:pt x="3640" y="7330"/>
                    </a:lnTo>
                    <a:lnTo>
                      <a:pt x="3623" y="7330"/>
                    </a:lnTo>
                    <a:cubicBezTo>
                      <a:pt x="3550" y="7258"/>
                      <a:pt x="3442" y="7222"/>
                      <a:pt x="3338" y="7222"/>
                    </a:cubicBezTo>
                    <a:cubicBezTo>
                      <a:pt x="3317" y="7222"/>
                      <a:pt x="3296" y="7223"/>
                      <a:pt x="3276" y="7226"/>
                    </a:cubicBezTo>
                    <a:cubicBezTo>
                      <a:pt x="2981" y="7226"/>
                      <a:pt x="2860" y="7417"/>
                      <a:pt x="2860" y="7746"/>
                    </a:cubicBezTo>
                    <a:cubicBezTo>
                      <a:pt x="2924" y="7635"/>
                      <a:pt x="3030" y="7553"/>
                      <a:pt x="3167" y="7553"/>
                    </a:cubicBezTo>
                    <a:cubicBezTo>
                      <a:pt x="3180" y="7553"/>
                      <a:pt x="3193" y="7554"/>
                      <a:pt x="3207" y="7555"/>
                    </a:cubicBezTo>
                    <a:cubicBezTo>
                      <a:pt x="3217" y="7555"/>
                      <a:pt x="3227" y="7554"/>
                      <a:pt x="3237" y="7554"/>
                    </a:cubicBezTo>
                    <a:cubicBezTo>
                      <a:pt x="3485" y="7554"/>
                      <a:pt x="3710" y="7756"/>
                      <a:pt x="3727" y="8006"/>
                    </a:cubicBezTo>
                    <a:lnTo>
                      <a:pt x="3727" y="8058"/>
                    </a:lnTo>
                    <a:cubicBezTo>
                      <a:pt x="3727" y="8352"/>
                      <a:pt x="3501" y="8612"/>
                      <a:pt x="3207" y="8612"/>
                    </a:cubicBezTo>
                    <a:lnTo>
                      <a:pt x="3120" y="8612"/>
                    </a:lnTo>
                    <a:cubicBezTo>
                      <a:pt x="2791" y="8612"/>
                      <a:pt x="2548" y="8387"/>
                      <a:pt x="2548" y="7867"/>
                    </a:cubicBezTo>
                    <a:cubicBezTo>
                      <a:pt x="2548" y="7261"/>
                      <a:pt x="2843" y="6966"/>
                      <a:pt x="3276" y="6966"/>
                    </a:cubicBezTo>
                    <a:cubicBezTo>
                      <a:pt x="3286" y="6965"/>
                      <a:pt x="3296" y="6965"/>
                      <a:pt x="3306" y="6965"/>
                    </a:cubicBezTo>
                    <a:close/>
                    <a:moveTo>
                      <a:pt x="2981" y="0"/>
                    </a:moveTo>
                    <a:lnTo>
                      <a:pt x="937" y="5614"/>
                    </a:lnTo>
                    <a:cubicBezTo>
                      <a:pt x="1301" y="6931"/>
                      <a:pt x="937" y="8335"/>
                      <a:pt x="1" y="9305"/>
                    </a:cubicBezTo>
                    <a:cubicBezTo>
                      <a:pt x="1017" y="9667"/>
                      <a:pt x="2078" y="9844"/>
                      <a:pt x="3138" y="9844"/>
                    </a:cubicBezTo>
                    <a:cubicBezTo>
                      <a:pt x="4463" y="9844"/>
                      <a:pt x="5786" y="9567"/>
                      <a:pt x="7019" y="9028"/>
                    </a:cubicBezTo>
                    <a:lnTo>
                      <a:pt x="2981" y="0"/>
                    </a:lnTo>
                    <a:close/>
                  </a:path>
                </a:pathLst>
              </a:custGeom>
              <a:solidFill>
                <a:srgbClr val="B9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07" name="Google Shape;1207;p40"/>
              <p:cNvSpPr/>
              <p:nvPr/>
            </p:nvSpPr>
            <p:spPr>
              <a:xfrm>
                <a:off x="2194125" y="4561825"/>
                <a:ext cx="37725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1444" extrusionOk="0">
                    <a:moveTo>
                      <a:pt x="354" y="1"/>
                    </a:moveTo>
                    <a:cubicBezTo>
                      <a:pt x="273" y="1"/>
                      <a:pt x="191" y="31"/>
                      <a:pt x="122" y="91"/>
                    </a:cubicBezTo>
                    <a:cubicBezTo>
                      <a:pt x="1" y="230"/>
                      <a:pt x="1" y="421"/>
                      <a:pt x="122" y="559"/>
                    </a:cubicBezTo>
                    <a:lnTo>
                      <a:pt x="919" y="1356"/>
                    </a:lnTo>
                    <a:cubicBezTo>
                      <a:pt x="988" y="1391"/>
                      <a:pt x="1075" y="1443"/>
                      <a:pt x="1162" y="1443"/>
                    </a:cubicBezTo>
                    <a:cubicBezTo>
                      <a:pt x="1248" y="1443"/>
                      <a:pt x="1335" y="1391"/>
                      <a:pt x="1387" y="1356"/>
                    </a:cubicBezTo>
                    <a:cubicBezTo>
                      <a:pt x="1508" y="1218"/>
                      <a:pt x="1508" y="1027"/>
                      <a:pt x="1387" y="906"/>
                    </a:cubicBezTo>
                    <a:lnTo>
                      <a:pt x="572" y="91"/>
                    </a:lnTo>
                    <a:cubicBezTo>
                      <a:pt x="512" y="31"/>
                      <a:pt x="434" y="1"/>
                      <a:pt x="354" y="1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08" name="Google Shape;1208;p40"/>
              <p:cNvSpPr/>
              <p:nvPr/>
            </p:nvSpPr>
            <p:spPr>
              <a:xfrm>
                <a:off x="2457075" y="4825550"/>
                <a:ext cx="38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1413" extrusionOk="0">
                    <a:moveTo>
                      <a:pt x="367" y="0"/>
                    </a:moveTo>
                    <a:cubicBezTo>
                      <a:pt x="291" y="0"/>
                      <a:pt x="217" y="26"/>
                      <a:pt x="157" y="78"/>
                    </a:cubicBezTo>
                    <a:cubicBezTo>
                      <a:pt x="18" y="182"/>
                      <a:pt x="1" y="407"/>
                      <a:pt x="139" y="529"/>
                    </a:cubicBezTo>
                    <a:lnTo>
                      <a:pt x="936" y="1326"/>
                    </a:lnTo>
                    <a:cubicBezTo>
                      <a:pt x="1006" y="1378"/>
                      <a:pt x="1092" y="1412"/>
                      <a:pt x="1179" y="1412"/>
                    </a:cubicBezTo>
                    <a:cubicBezTo>
                      <a:pt x="1266" y="1412"/>
                      <a:pt x="1352" y="1395"/>
                      <a:pt x="1387" y="1326"/>
                    </a:cubicBezTo>
                    <a:cubicBezTo>
                      <a:pt x="1526" y="1204"/>
                      <a:pt x="1526" y="1014"/>
                      <a:pt x="1387" y="875"/>
                    </a:cubicBezTo>
                    <a:lnTo>
                      <a:pt x="590" y="78"/>
                    </a:lnTo>
                    <a:cubicBezTo>
                      <a:pt x="521" y="26"/>
                      <a:pt x="443" y="0"/>
                      <a:pt x="367" y="0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09" name="Google Shape;1209;p40"/>
              <p:cNvSpPr/>
              <p:nvPr/>
            </p:nvSpPr>
            <p:spPr>
              <a:xfrm>
                <a:off x="2457075" y="4561825"/>
                <a:ext cx="37725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1444" extrusionOk="0">
                    <a:moveTo>
                      <a:pt x="1162" y="1"/>
                    </a:moveTo>
                    <a:cubicBezTo>
                      <a:pt x="1079" y="1"/>
                      <a:pt x="997" y="31"/>
                      <a:pt x="936" y="91"/>
                    </a:cubicBezTo>
                    <a:lnTo>
                      <a:pt x="139" y="906"/>
                    </a:lnTo>
                    <a:cubicBezTo>
                      <a:pt x="1" y="1027"/>
                      <a:pt x="1" y="1218"/>
                      <a:pt x="139" y="1356"/>
                    </a:cubicBezTo>
                    <a:cubicBezTo>
                      <a:pt x="191" y="1391"/>
                      <a:pt x="278" y="1443"/>
                      <a:pt x="365" y="1443"/>
                    </a:cubicBezTo>
                    <a:cubicBezTo>
                      <a:pt x="451" y="1443"/>
                      <a:pt x="538" y="1391"/>
                      <a:pt x="590" y="1356"/>
                    </a:cubicBezTo>
                    <a:lnTo>
                      <a:pt x="1387" y="559"/>
                    </a:lnTo>
                    <a:cubicBezTo>
                      <a:pt x="1508" y="421"/>
                      <a:pt x="1508" y="230"/>
                      <a:pt x="1387" y="91"/>
                    </a:cubicBezTo>
                    <a:cubicBezTo>
                      <a:pt x="1326" y="31"/>
                      <a:pt x="1244" y="1"/>
                      <a:pt x="1162" y="1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10" name="Google Shape;1210;p40"/>
              <p:cNvSpPr/>
              <p:nvPr/>
            </p:nvSpPr>
            <p:spPr>
              <a:xfrm>
                <a:off x="2256950" y="4666550"/>
                <a:ext cx="144275" cy="165725"/>
              </a:xfrm>
              <a:custGeom>
                <a:avLst/>
                <a:gdLst/>
                <a:ahLst/>
                <a:cxnLst/>
                <a:rect l="l" t="t" r="r" b="b"/>
                <a:pathLst>
                  <a:path w="5771" h="6629" extrusionOk="0">
                    <a:moveTo>
                      <a:pt x="350" y="0"/>
                    </a:moveTo>
                    <a:cubicBezTo>
                      <a:pt x="222" y="0"/>
                      <a:pt x="103" y="71"/>
                      <a:pt x="52" y="200"/>
                    </a:cubicBezTo>
                    <a:cubicBezTo>
                      <a:pt x="0" y="373"/>
                      <a:pt x="52" y="564"/>
                      <a:pt x="225" y="633"/>
                    </a:cubicBezTo>
                    <a:lnTo>
                      <a:pt x="3240" y="1967"/>
                    </a:lnTo>
                    <a:lnTo>
                      <a:pt x="5112" y="6438"/>
                    </a:lnTo>
                    <a:cubicBezTo>
                      <a:pt x="5164" y="6542"/>
                      <a:pt x="5285" y="6629"/>
                      <a:pt x="5406" y="6629"/>
                    </a:cubicBezTo>
                    <a:cubicBezTo>
                      <a:pt x="5430" y="6629"/>
                      <a:pt x="5460" y="6621"/>
                      <a:pt x="5494" y="6621"/>
                    </a:cubicBezTo>
                    <a:cubicBezTo>
                      <a:pt x="5510" y="6621"/>
                      <a:pt x="5528" y="6623"/>
                      <a:pt x="5545" y="6629"/>
                    </a:cubicBezTo>
                    <a:cubicBezTo>
                      <a:pt x="5718" y="6542"/>
                      <a:pt x="5770" y="6369"/>
                      <a:pt x="5718" y="6195"/>
                    </a:cubicBezTo>
                    <a:lnTo>
                      <a:pt x="3812" y="1603"/>
                    </a:lnTo>
                    <a:cubicBezTo>
                      <a:pt x="3760" y="1517"/>
                      <a:pt x="3691" y="1482"/>
                      <a:pt x="3639" y="1430"/>
                    </a:cubicBezTo>
                    <a:lnTo>
                      <a:pt x="485" y="27"/>
                    </a:lnTo>
                    <a:cubicBezTo>
                      <a:pt x="441" y="9"/>
                      <a:pt x="395" y="0"/>
                      <a:pt x="350" y="0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11" name="Google Shape;1211;p40"/>
              <p:cNvSpPr/>
              <p:nvPr/>
            </p:nvSpPr>
            <p:spPr>
              <a:xfrm>
                <a:off x="2316300" y="4506475"/>
                <a:ext cx="19075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596" extrusionOk="0">
                    <a:moveTo>
                      <a:pt x="589" y="1"/>
                    </a:moveTo>
                    <a:cubicBezTo>
                      <a:pt x="485" y="1"/>
                      <a:pt x="364" y="35"/>
                      <a:pt x="277" y="87"/>
                    </a:cubicBezTo>
                    <a:lnTo>
                      <a:pt x="0" y="209"/>
                    </a:lnTo>
                    <a:lnTo>
                      <a:pt x="17" y="295"/>
                    </a:lnTo>
                    <a:cubicBezTo>
                      <a:pt x="17" y="365"/>
                      <a:pt x="104" y="399"/>
                      <a:pt x="173" y="399"/>
                    </a:cubicBezTo>
                    <a:cubicBezTo>
                      <a:pt x="225" y="399"/>
                      <a:pt x="260" y="399"/>
                      <a:pt x="312" y="382"/>
                    </a:cubicBezTo>
                    <a:lnTo>
                      <a:pt x="451" y="313"/>
                    </a:lnTo>
                    <a:lnTo>
                      <a:pt x="451" y="1387"/>
                    </a:lnTo>
                    <a:lnTo>
                      <a:pt x="451" y="1404"/>
                    </a:lnTo>
                    <a:cubicBezTo>
                      <a:pt x="451" y="1508"/>
                      <a:pt x="537" y="1578"/>
                      <a:pt x="659" y="1578"/>
                    </a:cubicBezTo>
                    <a:lnTo>
                      <a:pt x="659" y="1595"/>
                    </a:lnTo>
                    <a:lnTo>
                      <a:pt x="762" y="1595"/>
                    </a:lnTo>
                    <a:lnTo>
                      <a:pt x="762" y="174"/>
                    </a:lnTo>
                    <a:cubicBezTo>
                      <a:pt x="745" y="87"/>
                      <a:pt x="676" y="1"/>
                      <a:pt x="589" y="1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12" name="Google Shape;1212;p40"/>
              <p:cNvSpPr/>
              <p:nvPr/>
            </p:nvSpPr>
            <p:spPr>
              <a:xfrm>
                <a:off x="2346175" y="4505150"/>
                <a:ext cx="2820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631" extrusionOk="0">
                    <a:moveTo>
                      <a:pt x="570" y="1"/>
                    </a:moveTo>
                    <a:cubicBezTo>
                      <a:pt x="559" y="1"/>
                      <a:pt x="549" y="1"/>
                      <a:pt x="538" y="2"/>
                    </a:cubicBezTo>
                    <a:cubicBezTo>
                      <a:pt x="139" y="2"/>
                      <a:pt x="1" y="175"/>
                      <a:pt x="1" y="366"/>
                    </a:cubicBezTo>
                    <a:lnTo>
                      <a:pt x="1" y="487"/>
                    </a:lnTo>
                    <a:lnTo>
                      <a:pt x="18" y="487"/>
                    </a:lnTo>
                    <a:cubicBezTo>
                      <a:pt x="113" y="344"/>
                      <a:pt x="281" y="260"/>
                      <a:pt x="442" y="260"/>
                    </a:cubicBezTo>
                    <a:cubicBezTo>
                      <a:pt x="456" y="260"/>
                      <a:pt x="471" y="260"/>
                      <a:pt x="486" y="262"/>
                    </a:cubicBezTo>
                    <a:cubicBezTo>
                      <a:pt x="659" y="262"/>
                      <a:pt x="780" y="348"/>
                      <a:pt x="780" y="504"/>
                    </a:cubicBezTo>
                    <a:cubicBezTo>
                      <a:pt x="780" y="591"/>
                      <a:pt x="728" y="678"/>
                      <a:pt x="659" y="712"/>
                    </a:cubicBezTo>
                    <a:lnTo>
                      <a:pt x="295" y="1024"/>
                    </a:lnTo>
                    <a:cubicBezTo>
                      <a:pt x="35" y="1232"/>
                      <a:pt x="1" y="1353"/>
                      <a:pt x="1" y="1457"/>
                    </a:cubicBezTo>
                    <a:cubicBezTo>
                      <a:pt x="1" y="1561"/>
                      <a:pt x="87" y="1631"/>
                      <a:pt x="174" y="1631"/>
                    </a:cubicBezTo>
                    <a:lnTo>
                      <a:pt x="902" y="1631"/>
                    </a:lnTo>
                    <a:cubicBezTo>
                      <a:pt x="1040" y="1631"/>
                      <a:pt x="1127" y="1561"/>
                      <a:pt x="1127" y="1492"/>
                    </a:cubicBezTo>
                    <a:lnTo>
                      <a:pt x="1127" y="1371"/>
                    </a:lnTo>
                    <a:lnTo>
                      <a:pt x="365" y="1371"/>
                    </a:lnTo>
                    <a:cubicBezTo>
                      <a:pt x="399" y="1301"/>
                      <a:pt x="451" y="1267"/>
                      <a:pt x="521" y="1215"/>
                    </a:cubicBezTo>
                    <a:lnTo>
                      <a:pt x="746" y="1024"/>
                    </a:lnTo>
                    <a:cubicBezTo>
                      <a:pt x="988" y="834"/>
                      <a:pt x="1075" y="712"/>
                      <a:pt x="1075" y="487"/>
                    </a:cubicBezTo>
                    <a:cubicBezTo>
                      <a:pt x="1058" y="204"/>
                      <a:pt x="834" y="1"/>
                      <a:pt x="570" y="1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13" name="Google Shape;1213;p40"/>
              <p:cNvSpPr/>
              <p:nvPr/>
            </p:nvSpPr>
            <p:spPr>
              <a:xfrm>
                <a:off x="2522050" y="4686700"/>
                <a:ext cx="2732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664" extrusionOk="0">
                    <a:moveTo>
                      <a:pt x="503" y="0"/>
                    </a:moveTo>
                    <a:cubicBezTo>
                      <a:pt x="174" y="0"/>
                      <a:pt x="1" y="174"/>
                      <a:pt x="1" y="295"/>
                    </a:cubicBezTo>
                    <a:lnTo>
                      <a:pt x="1" y="434"/>
                    </a:lnTo>
                    <a:lnTo>
                      <a:pt x="18" y="434"/>
                    </a:lnTo>
                    <a:cubicBezTo>
                      <a:pt x="119" y="319"/>
                      <a:pt x="255" y="251"/>
                      <a:pt x="377" y="251"/>
                    </a:cubicBezTo>
                    <a:cubicBezTo>
                      <a:pt x="403" y="251"/>
                      <a:pt x="428" y="254"/>
                      <a:pt x="451" y="260"/>
                    </a:cubicBezTo>
                    <a:cubicBezTo>
                      <a:pt x="659" y="260"/>
                      <a:pt x="763" y="347"/>
                      <a:pt x="763" y="503"/>
                    </a:cubicBezTo>
                    <a:cubicBezTo>
                      <a:pt x="763" y="624"/>
                      <a:pt x="694" y="711"/>
                      <a:pt x="451" y="711"/>
                    </a:cubicBezTo>
                    <a:lnTo>
                      <a:pt x="278" y="711"/>
                    </a:lnTo>
                    <a:lnTo>
                      <a:pt x="278" y="815"/>
                    </a:lnTo>
                    <a:cubicBezTo>
                      <a:pt x="278" y="901"/>
                      <a:pt x="347" y="953"/>
                      <a:pt x="486" y="953"/>
                    </a:cubicBezTo>
                    <a:cubicBezTo>
                      <a:pt x="677" y="953"/>
                      <a:pt x="781" y="988"/>
                      <a:pt x="781" y="1161"/>
                    </a:cubicBezTo>
                    <a:cubicBezTo>
                      <a:pt x="781" y="1300"/>
                      <a:pt x="694" y="1387"/>
                      <a:pt x="486" y="1387"/>
                    </a:cubicBezTo>
                    <a:cubicBezTo>
                      <a:pt x="468" y="1388"/>
                      <a:pt x="451" y="1389"/>
                      <a:pt x="434" y="1389"/>
                    </a:cubicBezTo>
                    <a:cubicBezTo>
                      <a:pt x="281" y="1389"/>
                      <a:pt x="143" y="1322"/>
                      <a:pt x="18" y="1213"/>
                    </a:cubicBezTo>
                    <a:lnTo>
                      <a:pt x="1" y="1213"/>
                    </a:lnTo>
                    <a:lnTo>
                      <a:pt x="1" y="1335"/>
                    </a:lnTo>
                    <a:cubicBezTo>
                      <a:pt x="1" y="1560"/>
                      <a:pt x="192" y="1664"/>
                      <a:pt x="451" y="1664"/>
                    </a:cubicBezTo>
                    <a:cubicBezTo>
                      <a:pt x="885" y="1664"/>
                      <a:pt x="1093" y="1473"/>
                      <a:pt x="1093" y="1144"/>
                    </a:cubicBezTo>
                    <a:cubicBezTo>
                      <a:pt x="1058" y="988"/>
                      <a:pt x="937" y="867"/>
                      <a:pt x="781" y="815"/>
                    </a:cubicBezTo>
                    <a:cubicBezTo>
                      <a:pt x="954" y="797"/>
                      <a:pt x="1093" y="624"/>
                      <a:pt x="1058" y="451"/>
                    </a:cubicBezTo>
                    <a:cubicBezTo>
                      <a:pt x="1058" y="174"/>
                      <a:pt x="833" y="0"/>
                      <a:pt x="503" y="0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14" name="Google Shape;1214;p40"/>
              <p:cNvSpPr/>
              <p:nvPr/>
            </p:nvSpPr>
            <p:spPr>
              <a:xfrm>
                <a:off x="2138250" y="4687125"/>
                <a:ext cx="29900" cy="41175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647" extrusionOk="0">
                    <a:moveTo>
                      <a:pt x="589" y="261"/>
                    </a:moveTo>
                    <a:cubicBezTo>
                      <a:pt x="763" y="261"/>
                      <a:pt x="867" y="365"/>
                      <a:pt x="832" y="607"/>
                    </a:cubicBezTo>
                    <a:cubicBezTo>
                      <a:pt x="832" y="763"/>
                      <a:pt x="693" y="850"/>
                      <a:pt x="555" y="850"/>
                    </a:cubicBezTo>
                    <a:cubicBezTo>
                      <a:pt x="433" y="850"/>
                      <a:pt x="329" y="763"/>
                      <a:pt x="329" y="573"/>
                    </a:cubicBezTo>
                    <a:lnTo>
                      <a:pt x="329" y="521"/>
                    </a:lnTo>
                    <a:cubicBezTo>
                      <a:pt x="329" y="365"/>
                      <a:pt x="451" y="261"/>
                      <a:pt x="589" y="261"/>
                    </a:cubicBezTo>
                    <a:close/>
                    <a:moveTo>
                      <a:pt x="537" y="1"/>
                    </a:moveTo>
                    <a:cubicBezTo>
                      <a:pt x="225" y="18"/>
                      <a:pt x="0" y="278"/>
                      <a:pt x="18" y="590"/>
                    </a:cubicBezTo>
                    <a:lnTo>
                      <a:pt x="18" y="659"/>
                    </a:lnTo>
                    <a:cubicBezTo>
                      <a:pt x="34" y="908"/>
                      <a:pt x="257" y="1093"/>
                      <a:pt x="520" y="1093"/>
                    </a:cubicBezTo>
                    <a:cubicBezTo>
                      <a:pt x="531" y="1093"/>
                      <a:pt x="543" y="1093"/>
                      <a:pt x="555" y="1092"/>
                    </a:cubicBezTo>
                    <a:cubicBezTo>
                      <a:pt x="711" y="1092"/>
                      <a:pt x="815" y="1006"/>
                      <a:pt x="867" y="867"/>
                    </a:cubicBezTo>
                    <a:lnTo>
                      <a:pt x="867" y="867"/>
                    </a:lnTo>
                    <a:cubicBezTo>
                      <a:pt x="867" y="1231"/>
                      <a:pt x="763" y="1370"/>
                      <a:pt x="537" y="1370"/>
                    </a:cubicBezTo>
                    <a:cubicBezTo>
                      <a:pt x="521" y="1371"/>
                      <a:pt x="505" y="1372"/>
                      <a:pt x="489" y="1372"/>
                    </a:cubicBezTo>
                    <a:cubicBezTo>
                      <a:pt x="349" y="1372"/>
                      <a:pt x="215" y="1309"/>
                      <a:pt x="121" y="1231"/>
                    </a:cubicBezTo>
                    <a:lnTo>
                      <a:pt x="104" y="1231"/>
                    </a:lnTo>
                    <a:lnTo>
                      <a:pt x="104" y="1352"/>
                    </a:lnTo>
                    <a:cubicBezTo>
                      <a:pt x="104" y="1543"/>
                      <a:pt x="277" y="1647"/>
                      <a:pt x="537" y="1647"/>
                    </a:cubicBezTo>
                    <a:cubicBezTo>
                      <a:pt x="936" y="1647"/>
                      <a:pt x="1196" y="1352"/>
                      <a:pt x="1196" y="780"/>
                    </a:cubicBezTo>
                    <a:cubicBezTo>
                      <a:pt x="1196" y="226"/>
                      <a:pt x="971" y="1"/>
                      <a:pt x="624" y="1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15" name="Google Shape;1215;p40"/>
              <p:cNvSpPr/>
              <p:nvPr/>
            </p:nvSpPr>
            <p:spPr>
              <a:xfrm>
                <a:off x="2081500" y="4462300"/>
                <a:ext cx="544550" cy="497800"/>
              </a:xfrm>
              <a:custGeom>
                <a:avLst/>
                <a:gdLst/>
                <a:ahLst/>
                <a:cxnLst/>
                <a:rect l="l" t="t" r="r" b="b"/>
                <a:pathLst>
                  <a:path w="21782" h="19912" extrusionOk="0">
                    <a:moveTo>
                      <a:pt x="10536" y="0"/>
                    </a:moveTo>
                    <a:cubicBezTo>
                      <a:pt x="5043" y="0"/>
                      <a:pt x="607" y="4454"/>
                      <a:pt x="607" y="9947"/>
                    </a:cubicBezTo>
                    <a:cubicBezTo>
                      <a:pt x="607" y="11385"/>
                      <a:pt x="901" y="12771"/>
                      <a:pt x="1490" y="14071"/>
                    </a:cubicBezTo>
                    <a:cubicBezTo>
                      <a:pt x="1646" y="13863"/>
                      <a:pt x="1785" y="13690"/>
                      <a:pt x="1958" y="13551"/>
                    </a:cubicBezTo>
                    <a:cubicBezTo>
                      <a:pt x="0" y="8803"/>
                      <a:pt x="2218" y="3345"/>
                      <a:pt x="6966" y="1369"/>
                    </a:cubicBezTo>
                    <a:cubicBezTo>
                      <a:pt x="8138" y="882"/>
                      <a:pt x="9354" y="651"/>
                      <a:pt x="10549" y="651"/>
                    </a:cubicBezTo>
                    <a:cubicBezTo>
                      <a:pt x="14197" y="651"/>
                      <a:pt x="17660" y="2801"/>
                      <a:pt x="19148" y="6377"/>
                    </a:cubicBezTo>
                    <a:cubicBezTo>
                      <a:pt x="21106" y="11125"/>
                      <a:pt x="18888" y="16583"/>
                      <a:pt x="14140" y="18542"/>
                    </a:cubicBezTo>
                    <a:cubicBezTo>
                      <a:pt x="13001" y="19020"/>
                      <a:pt x="11784" y="19261"/>
                      <a:pt x="10565" y="19261"/>
                    </a:cubicBezTo>
                    <a:cubicBezTo>
                      <a:pt x="9577" y="19261"/>
                      <a:pt x="8589" y="19102"/>
                      <a:pt x="7642" y="18784"/>
                    </a:cubicBezTo>
                    <a:cubicBezTo>
                      <a:pt x="7486" y="18975"/>
                      <a:pt x="7313" y="19148"/>
                      <a:pt x="7139" y="19304"/>
                    </a:cubicBezTo>
                    <a:cubicBezTo>
                      <a:pt x="8265" y="19716"/>
                      <a:pt x="9418" y="19911"/>
                      <a:pt x="10551" y="19911"/>
                    </a:cubicBezTo>
                    <a:cubicBezTo>
                      <a:pt x="14614" y="19911"/>
                      <a:pt x="18430" y="17402"/>
                      <a:pt x="19893" y="13378"/>
                    </a:cubicBezTo>
                    <a:cubicBezTo>
                      <a:pt x="21782" y="8214"/>
                      <a:pt x="19113" y="2496"/>
                      <a:pt x="13967" y="607"/>
                    </a:cubicBezTo>
                    <a:cubicBezTo>
                      <a:pt x="12858" y="226"/>
                      <a:pt x="11697" y="0"/>
                      <a:pt x="10536" y="0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16" name="Google Shape;1216;p40"/>
              <p:cNvSpPr/>
              <p:nvPr/>
            </p:nvSpPr>
            <p:spPr>
              <a:xfrm>
                <a:off x="2115275" y="4791100"/>
                <a:ext cx="161625" cy="161175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6447" extrusionOk="0">
                    <a:moveTo>
                      <a:pt x="4653" y="1777"/>
                    </a:moveTo>
                    <a:cubicBezTo>
                      <a:pt x="4718" y="1777"/>
                      <a:pt x="4783" y="1803"/>
                      <a:pt x="4835" y="1855"/>
                    </a:cubicBezTo>
                    <a:lnTo>
                      <a:pt x="5199" y="2236"/>
                    </a:lnTo>
                    <a:cubicBezTo>
                      <a:pt x="5355" y="2340"/>
                      <a:pt x="5373" y="2513"/>
                      <a:pt x="5269" y="2617"/>
                    </a:cubicBezTo>
                    <a:lnTo>
                      <a:pt x="3466" y="4419"/>
                    </a:lnTo>
                    <a:lnTo>
                      <a:pt x="2912" y="4991"/>
                    </a:lnTo>
                    <a:cubicBezTo>
                      <a:pt x="2843" y="5043"/>
                      <a:pt x="2773" y="5078"/>
                      <a:pt x="2687" y="5078"/>
                    </a:cubicBezTo>
                    <a:cubicBezTo>
                      <a:pt x="2635" y="5078"/>
                      <a:pt x="2565" y="5043"/>
                      <a:pt x="2496" y="4991"/>
                    </a:cubicBezTo>
                    <a:lnTo>
                      <a:pt x="1959" y="4436"/>
                    </a:lnTo>
                    <a:lnTo>
                      <a:pt x="1075" y="3553"/>
                    </a:lnTo>
                    <a:cubicBezTo>
                      <a:pt x="954" y="3449"/>
                      <a:pt x="989" y="3293"/>
                      <a:pt x="1075" y="3189"/>
                    </a:cubicBezTo>
                    <a:lnTo>
                      <a:pt x="1439" y="2808"/>
                    </a:lnTo>
                    <a:cubicBezTo>
                      <a:pt x="1491" y="2756"/>
                      <a:pt x="1560" y="2730"/>
                      <a:pt x="1627" y="2730"/>
                    </a:cubicBezTo>
                    <a:cubicBezTo>
                      <a:pt x="1695" y="2730"/>
                      <a:pt x="1760" y="2756"/>
                      <a:pt x="1803" y="2808"/>
                    </a:cubicBezTo>
                    <a:lnTo>
                      <a:pt x="2669" y="3674"/>
                    </a:lnTo>
                    <a:lnTo>
                      <a:pt x="4471" y="1855"/>
                    </a:lnTo>
                    <a:cubicBezTo>
                      <a:pt x="4523" y="1803"/>
                      <a:pt x="4588" y="1777"/>
                      <a:pt x="4653" y="1777"/>
                    </a:cubicBezTo>
                    <a:close/>
                    <a:moveTo>
                      <a:pt x="3241" y="0"/>
                    </a:moveTo>
                    <a:cubicBezTo>
                      <a:pt x="1456" y="0"/>
                      <a:pt x="1" y="1456"/>
                      <a:pt x="1" y="3224"/>
                    </a:cubicBezTo>
                    <a:cubicBezTo>
                      <a:pt x="1" y="5008"/>
                      <a:pt x="1456" y="6447"/>
                      <a:pt x="3241" y="6447"/>
                    </a:cubicBezTo>
                    <a:cubicBezTo>
                      <a:pt x="5009" y="6447"/>
                      <a:pt x="6464" y="5008"/>
                      <a:pt x="6464" y="3224"/>
                    </a:cubicBezTo>
                    <a:cubicBezTo>
                      <a:pt x="6464" y="1456"/>
                      <a:pt x="5009" y="0"/>
                      <a:pt x="3241" y="0"/>
                    </a:cubicBezTo>
                    <a:close/>
                  </a:path>
                </a:pathLst>
              </a:custGeom>
              <a:solidFill>
                <a:srgbClr val="FDBE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</p:grpSp>
        <p:sp>
          <p:nvSpPr>
            <p:cNvPr id="1217" name="Google Shape;1217;p40"/>
            <p:cNvSpPr txBox="1"/>
            <p:nvPr/>
          </p:nvSpPr>
          <p:spPr>
            <a:xfrm>
              <a:off x="4139282" y="3178477"/>
              <a:ext cx="1011000" cy="2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>
                  <a:solidFill>
                    <a:srgbClr val="363545"/>
                  </a:solidFill>
                </a:rPr>
                <a:t>Delivery Time Window Optimization</a:t>
              </a:r>
              <a:endParaRPr sz="700" b="1">
                <a:solidFill>
                  <a:srgbClr val="363545"/>
                </a:solidFill>
              </a:endParaRPr>
            </a:p>
          </p:txBody>
        </p:sp>
      </p:grpSp>
      <p:grpSp>
        <p:nvGrpSpPr>
          <p:cNvPr id="1218" name="Google Shape;1218;p40"/>
          <p:cNvGrpSpPr/>
          <p:nvPr/>
        </p:nvGrpSpPr>
        <p:grpSpPr>
          <a:xfrm>
            <a:off x="5609937" y="2076899"/>
            <a:ext cx="982701" cy="826166"/>
            <a:chOff x="5720925" y="2057499"/>
            <a:chExt cx="1027500" cy="863829"/>
          </a:xfrm>
        </p:grpSpPr>
        <p:grpSp>
          <p:nvGrpSpPr>
            <p:cNvPr id="1219" name="Google Shape;1219;p40"/>
            <p:cNvGrpSpPr/>
            <p:nvPr/>
          </p:nvGrpSpPr>
          <p:grpSpPr>
            <a:xfrm>
              <a:off x="5928948" y="2057499"/>
              <a:ext cx="611446" cy="604248"/>
              <a:chOff x="3273675" y="4463500"/>
              <a:chExt cx="647650" cy="640025"/>
            </a:xfrm>
          </p:grpSpPr>
          <p:sp>
            <p:nvSpPr>
              <p:cNvPr id="1220" name="Google Shape;1220;p40"/>
              <p:cNvSpPr/>
              <p:nvPr/>
            </p:nvSpPr>
            <p:spPr>
              <a:xfrm>
                <a:off x="3754100" y="4645600"/>
                <a:ext cx="116975" cy="124075"/>
              </a:xfrm>
              <a:custGeom>
                <a:avLst/>
                <a:gdLst/>
                <a:ahLst/>
                <a:cxnLst/>
                <a:rect l="l" t="t" r="r" b="b"/>
                <a:pathLst>
                  <a:path w="4679" h="4963" extrusionOk="0">
                    <a:moveTo>
                      <a:pt x="352" y="0"/>
                    </a:moveTo>
                    <a:cubicBezTo>
                      <a:pt x="249" y="0"/>
                      <a:pt x="151" y="57"/>
                      <a:pt x="87" y="154"/>
                    </a:cubicBezTo>
                    <a:cubicBezTo>
                      <a:pt x="0" y="275"/>
                      <a:pt x="18" y="466"/>
                      <a:pt x="156" y="587"/>
                    </a:cubicBezTo>
                    <a:cubicBezTo>
                      <a:pt x="1334" y="1488"/>
                      <a:pt x="2339" y="2632"/>
                      <a:pt x="3067" y="3966"/>
                    </a:cubicBezTo>
                    <a:lnTo>
                      <a:pt x="2582" y="3741"/>
                    </a:lnTo>
                    <a:cubicBezTo>
                      <a:pt x="2537" y="3723"/>
                      <a:pt x="2491" y="3715"/>
                      <a:pt x="2447" y="3715"/>
                    </a:cubicBezTo>
                    <a:cubicBezTo>
                      <a:pt x="2318" y="3715"/>
                      <a:pt x="2200" y="3786"/>
                      <a:pt x="2149" y="3914"/>
                    </a:cubicBezTo>
                    <a:cubicBezTo>
                      <a:pt x="2062" y="4088"/>
                      <a:pt x="2149" y="4261"/>
                      <a:pt x="2322" y="4348"/>
                    </a:cubicBezTo>
                    <a:lnTo>
                      <a:pt x="3587" y="4937"/>
                    </a:lnTo>
                    <a:cubicBezTo>
                      <a:pt x="3630" y="4954"/>
                      <a:pt x="3674" y="4963"/>
                      <a:pt x="3715" y="4963"/>
                    </a:cubicBezTo>
                    <a:cubicBezTo>
                      <a:pt x="3756" y="4963"/>
                      <a:pt x="3795" y="4954"/>
                      <a:pt x="3830" y="4937"/>
                    </a:cubicBezTo>
                    <a:cubicBezTo>
                      <a:pt x="3916" y="4919"/>
                      <a:pt x="3986" y="4850"/>
                      <a:pt x="4003" y="4763"/>
                    </a:cubicBezTo>
                    <a:lnTo>
                      <a:pt x="4592" y="3464"/>
                    </a:lnTo>
                    <a:cubicBezTo>
                      <a:pt x="4679" y="3291"/>
                      <a:pt x="4592" y="3100"/>
                      <a:pt x="4436" y="3031"/>
                    </a:cubicBezTo>
                    <a:cubicBezTo>
                      <a:pt x="4391" y="3012"/>
                      <a:pt x="4345" y="3004"/>
                      <a:pt x="4301" y="3004"/>
                    </a:cubicBezTo>
                    <a:cubicBezTo>
                      <a:pt x="4178" y="3004"/>
                      <a:pt x="4067" y="3072"/>
                      <a:pt x="4003" y="3187"/>
                    </a:cubicBezTo>
                    <a:lnTo>
                      <a:pt x="3726" y="3810"/>
                    </a:lnTo>
                    <a:cubicBezTo>
                      <a:pt x="2946" y="2337"/>
                      <a:pt x="1854" y="1055"/>
                      <a:pt x="537" y="67"/>
                    </a:cubicBezTo>
                    <a:cubicBezTo>
                      <a:pt x="478" y="22"/>
                      <a:pt x="414" y="0"/>
                      <a:pt x="352" y="0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21" name="Google Shape;1221;p40"/>
              <p:cNvSpPr/>
              <p:nvPr/>
            </p:nvSpPr>
            <p:spPr>
              <a:xfrm>
                <a:off x="3521025" y="5041000"/>
                <a:ext cx="1538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6153" h="2501" extrusionOk="0">
                    <a:moveTo>
                      <a:pt x="1626" y="0"/>
                    </a:moveTo>
                    <a:cubicBezTo>
                      <a:pt x="1576" y="0"/>
                      <a:pt x="1524" y="12"/>
                      <a:pt x="1474" y="37"/>
                    </a:cubicBezTo>
                    <a:lnTo>
                      <a:pt x="209" y="644"/>
                    </a:lnTo>
                    <a:cubicBezTo>
                      <a:pt x="139" y="679"/>
                      <a:pt x="70" y="748"/>
                      <a:pt x="35" y="817"/>
                    </a:cubicBezTo>
                    <a:cubicBezTo>
                      <a:pt x="1" y="904"/>
                      <a:pt x="1" y="991"/>
                      <a:pt x="35" y="1043"/>
                    </a:cubicBezTo>
                    <a:lnTo>
                      <a:pt x="607" y="2325"/>
                    </a:lnTo>
                    <a:cubicBezTo>
                      <a:pt x="670" y="2420"/>
                      <a:pt x="763" y="2500"/>
                      <a:pt x="884" y="2500"/>
                    </a:cubicBezTo>
                    <a:cubicBezTo>
                      <a:pt x="895" y="2500"/>
                      <a:pt x="907" y="2500"/>
                      <a:pt x="919" y="2498"/>
                    </a:cubicBezTo>
                    <a:cubicBezTo>
                      <a:pt x="954" y="2498"/>
                      <a:pt x="1006" y="2498"/>
                      <a:pt x="1040" y="2481"/>
                    </a:cubicBezTo>
                    <a:cubicBezTo>
                      <a:pt x="1214" y="2411"/>
                      <a:pt x="1283" y="2221"/>
                      <a:pt x="1214" y="2048"/>
                    </a:cubicBezTo>
                    <a:lnTo>
                      <a:pt x="919" y="1424"/>
                    </a:lnTo>
                    <a:lnTo>
                      <a:pt x="919" y="1424"/>
                    </a:lnTo>
                    <a:cubicBezTo>
                      <a:pt x="1774" y="1615"/>
                      <a:pt x="2639" y="1710"/>
                      <a:pt x="3503" y="1710"/>
                    </a:cubicBezTo>
                    <a:cubicBezTo>
                      <a:pt x="4285" y="1710"/>
                      <a:pt x="5067" y="1632"/>
                      <a:pt x="5840" y="1476"/>
                    </a:cubicBezTo>
                    <a:cubicBezTo>
                      <a:pt x="6031" y="1458"/>
                      <a:pt x="6152" y="1285"/>
                      <a:pt x="6117" y="1112"/>
                    </a:cubicBezTo>
                    <a:cubicBezTo>
                      <a:pt x="6069" y="951"/>
                      <a:pt x="5917" y="850"/>
                      <a:pt x="5757" y="850"/>
                    </a:cubicBezTo>
                    <a:cubicBezTo>
                      <a:pt x="5744" y="850"/>
                      <a:pt x="5731" y="851"/>
                      <a:pt x="5719" y="852"/>
                    </a:cubicBezTo>
                    <a:cubicBezTo>
                      <a:pt x="4992" y="1006"/>
                      <a:pt x="4258" y="1084"/>
                      <a:pt x="3522" y="1084"/>
                    </a:cubicBezTo>
                    <a:cubicBezTo>
                      <a:pt x="2767" y="1084"/>
                      <a:pt x="2012" y="1001"/>
                      <a:pt x="1266" y="835"/>
                    </a:cubicBezTo>
                    <a:lnTo>
                      <a:pt x="1768" y="627"/>
                    </a:lnTo>
                    <a:cubicBezTo>
                      <a:pt x="1941" y="557"/>
                      <a:pt x="1993" y="349"/>
                      <a:pt x="1907" y="193"/>
                    </a:cubicBezTo>
                    <a:cubicBezTo>
                      <a:pt x="1858" y="71"/>
                      <a:pt x="1748" y="0"/>
                      <a:pt x="1626" y="0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22" name="Google Shape;1222;p40"/>
              <p:cNvSpPr/>
              <p:nvPr/>
            </p:nvSpPr>
            <p:spPr>
              <a:xfrm>
                <a:off x="3338225" y="4655825"/>
                <a:ext cx="88825" cy="134875"/>
              </a:xfrm>
              <a:custGeom>
                <a:avLst/>
                <a:gdLst/>
                <a:ahLst/>
                <a:cxnLst/>
                <a:rect l="l" t="t" r="r" b="b"/>
                <a:pathLst>
                  <a:path w="3553" h="5395" extrusionOk="0">
                    <a:moveTo>
                      <a:pt x="1788" y="0"/>
                    </a:moveTo>
                    <a:cubicBezTo>
                      <a:pt x="1632" y="0"/>
                      <a:pt x="1490" y="143"/>
                      <a:pt x="1490" y="300"/>
                    </a:cubicBezTo>
                    <a:cubicBezTo>
                      <a:pt x="1473" y="473"/>
                      <a:pt x="1629" y="646"/>
                      <a:pt x="1785" y="646"/>
                    </a:cubicBezTo>
                    <a:lnTo>
                      <a:pt x="2478" y="698"/>
                    </a:lnTo>
                    <a:cubicBezTo>
                      <a:pt x="1386" y="1928"/>
                      <a:pt x="537" y="3384"/>
                      <a:pt x="35" y="4961"/>
                    </a:cubicBezTo>
                    <a:cubicBezTo>
                      <a:pt x="0" y="5134"/>
                      <a:pt x="87" y="5307"/>
                      <a:pt x="260" y="5377"/>
                    </a:cubicBezTo>
                    <a:cubicBezTo>
                      <a:pt x="277" y="5377"/>
                      <a:pt x="312" y="5394"/>
                      <a:pt x="347" y="5394"/>
                    </a:cubicBezTo>
                    <a:cubicBezTo>
                      <a:pt x="485" y="5394"/>
                      <a:pt x="607" y="5307"/>
                      <a:pt x="641" y="5169"/>
                    </a:cubicBezTo>
                    <a:cubicBezTo>
                      <a:pt x="1092" y="3748"/>
                      <a:pt x="1837" y="2396"/>
                      <a:pt x="2825" y="1270"/>
                    </a:cubicBezTo>
                    <a:lnTo>
                      <a:pt x="2825" y="1270"/>
                    </a:lnTo>
                    <a:lnTo>
                      <a:pt x="2790" y="1825"/>
                    </a:lnTo>
                    <a:cubicBezTo>
                      <a:pt x="2773" y="1998"/>
                      <a:pt x="2911" y="2136"/>
                      <a:pt x="3085" y="2171"/>
                    </a:cubicBezTo>
                    <a:lnTo>
                      <a:pt x="3119" y="2171"/>
                    </a:lnTo>
                    <a:cubicBezTo>
                      <a:pt x="3293" y="2171"/>
                      <a:pt x="3414" y="2032"/>
                      <a:pt x="3431" y="1859"/>
                    </a:cubicBezTo>
                    <a:lnTo>
                      <a:pt x="3552" y="456"/>
                    </a:lnTo>
                    <a:cubicBezTo>
                      <a:pt x="3552" y="282"/>
                      <a:pt x="3414" y="126"/>
                      <a:pt x="3241" y="109"/>
                    </a:cubicBezTo>
                    <a:lnTo>
                      <a:pt x="1837" y="5"/>
                    </a:lnTo>
                    <a:cubicBezTo>
                      <a:pt x="1820" y="2"/>
                      <a:pt x="1804" y="0"/>
                      <a:pt x="1788" y="0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23" name="Google Shape;1223;p40"/>
              <p:cNvSpPr/>
              <p:nvPr/>
            </p:nvSpPr>
            <p:spPr>
              <a:xfrm>
                <a:off x="3541400" y="4662875"/>
                <a:ext cx="124350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4974" h="4974" extrusionOk="0">
                    <a:moveTo>
                      <a:pt x="2478" y="555"/>
                    </a:moveTo>
                    <a:cubicBezTo>
                      <a:pt x="3431" y="555"/>
                      <a:pt x="4245" y="1248"/>
                      <a:pt x="4384" y="2201"/>
                    </a:cubicBezTo>
                    <a:lnTo>
                      <a:pt x="607" y="2201"/>
                    </a:lnTo>
                    <a:cubicBezTo>
                      <a:pt x="728" y="1248"/>
                      <a:pt x="1525" y="555"/>
                      <a:pt x="2478" y="555"/>
                    </a:cubicBezTo>
                    <a:close/>
                    <a:moveTo>
                      <a:pt x="2201" y="2773"/>
                    </a:moveTo>
                    <a:lnTo>
                      <a:pt x="2201" y="4402"/>
                    </a:lnTo>
                    <a:cubicBezTo>
                      <a:pt x="1352" y="4263"/>
                      <a:pt x="711" y="3622"/>
                      <a:pt x="572" y="2773"/>
                    </a:cubicBezTo>
                    <a:close/>
                    <a:moveTo>
                      <a:pt x="4367" y="2773"/>
                    </a:moveTo>
                    <a:cubicBezTo>
                      <a:pt x="4263" y="3622"/>
                      <a:pt x="3604" y="4263"/>
                      <a:pt x="2773" y="4402"/>
                    </a:cubicBezTo>
                    <a:lnTo>
                      <a:pt x="2773" y="2773"/>
                    </a:lnTo>
                    <a:close/>
                    <a:moveTo>
                      <a:pt x="2478" y="0"/>
                    </a:moveTo>
                    <a:cubicBezTo>
                      <a:pt x="1092" y="0"/>
                      <a:pt x="0" y="1127"/>
                      <a:pt x="0" y="2496"/>
                    </a:cubicBezTo>
                    <a:cubicBezTo>
                      <a:pt x="0" y="3882"/>
                      <a:pt x="1126" y="4974"/>
                      <a:pt x="2478" y="4974"/>
                    </a:cubicBezTo>
                    <a:cubicBezTo>
                      <a:pt x="3847" y="4974"/>
                      <a:pt x="4973" y="3847"/>
                      <a:pt x="4973" y="2496"/>
                    </a:cubicBezTo>
                    <a:cubicBezTo>
                      <a:pt x="4973" y="1127"/>
                      <a:pt x="3864" y="0"/>
                      <a:pt x="2478" y="0"/>
                    </a:cubicBezTo>
                    <a:close/>
                  </a:path>
                </a:pathLst>
              </a:custGeom>
              <a:solidFill>
                <a:srgbClr val="B9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24" name="Google Shape;1224;p40"/>
              <p:cNvSpPr/>
              <p:nvPr/>
            </p:nvSpPr>
            <p:spPr>
              <a:xfrm>
                <a:off x="3490275" y="4567125"/>
                <a:ext cx="229175" cy="160750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6430" extrusionOk="0">
                    <a:moveTo>
                      <a:pt x="2617" y="1"/>
                    </a:moveTo>
                    <a:cubicBezTo>
                      <a:pt x="2409" y="18"/>
                      <a:pt x="2236" y="35"/>
                      <a:pt x="2097" y="53"/>
                    </a:cubicBezTo>
                    <a:cubicBezTo>
                      <a:pt x="2149" y="885"/>
                      <a:pt x="2444" y="1664"/>
                      <a:pt x="2963" y="2305"/>
                    </a:cubicBezTo>
                    <a:lnTo>
                      <a:pt x="2963" y="2375"/>
                    </a:lnTo>
                    <a:lnTo>
                      <a:pt x="2963" y="2877"/>
                    </a:lnTo>
                    <a:cubicBezTo>
                      <a:pt x="1300" y="3051"/>
                      <a:pt x="18" y="4454"/>
                      <a:pt x="0" y="6152"/>
                    </a:cubicBezTo>
                    <a:lnTo>
                      <a:pt x="0" y="6170"/>
                    </a:lnTo>
                    <a:cubicBezTo>
                      <a:pt x="0" y="6326"/>
                      <a:pt x="104" y="6430"/>
                      <a:pt x="260" y="6430"/>
                    </a:cubicBezTo>
                    <a:lnTo>
                      <a:pt x="1698" y="6430"/>
                    </a:lnTo>
                    <a:lnTo>
                      <a:pt x="1698" y="6326"/>
                    </a:lnTo>
                    <a:cubicBezTo>
                      <a:pt x="1698" y="6170"/>
                      <a:pt x="1716" y="6031"/>
                      <a:pt x="1733" y="5892"/>
                    </a:cubicBezTo>
                    <a:lnTo>
                      <a:pt x="538" y="5892"/>
                    </a:lnTo>
                    <a:cubicBezTo>
                      <a:pt x="676" y="4593"/>
                      <a:pt x="1698" y="3553"/>
                      <a:pt x="2998" y="3397"/>
                    </a:cubicBezTo>
                    <a:cubicBezTo>
                      <a:pt x="3015" y="3553"/>
                      <a:pt x="3050" y="3692"/>
                      <a:pt x="3119" y="3848"/>
                    </a:cubicBezTo>
                    <a:cubicBezTo>
                      <a:pt x="3275" y="3761"/>
                      <a:pt x="3449" y="3674"/>
                      <a:pt x="3622" y="3640"/>
                    </a:cubicBezTo>
                    <a:cubicBezTo>
                      <a:pt x="3553" y="3466"/>
                      <a:pt x="3518" y="3258"/>
                      <a:pt x="3518" y="3068"/>
                    </a:cubicBezTo>
                    <a:lnTo>
                      <a:pt x="3518" y="2773"/>
                    </a:lnTo>
                    <a:cubicBezTo>
                      <a:pt x="3813" y="2981"/>
                      <a:pt x="4176" y="3085"/>
                      <a:pt x="4575" y="3085"/>
                    </a:cubicBezTo>
                    <a:cubicBezTo>
                      <a:pt x="4956" y="3085"/>
                      <a:pt x="5337" y="2964"/>
                      <a:pt x="5632" y="2739"/>
                    </a:cubicBezTo>
                    <a:lnTo>
                      <a:pt x="5632" y="3033"/>
                    </a:lnTo>
                    <a:cubicBezTo>
                      <a:pt x="5632" y="3224"/>
                      <a:pt x="5597" y="3414"/>
                      <a:pt x="5528" y="3605"/>
                    </a:cubicBezTo>
                    <a:cubicBezTo>
                      <a:pt x="5701" y="3674"/>
                      <a:pt x="5857" y="3744"/>
                      <a:pt x="6031" y="3830"/>
                    </a:cubicBezTo>
                    <a:cubicBezTo>
                      <a:pt x="6083" y="3674"/>
                      <a:pt x="6134" y="3518"/>
                      <a:pt x="6152" y="3380"/>
                    </a:cubicBezTo>
                    <a:cubicBezTo>
                      <a:pt x="7451" y="3518"/>
                      <a:pt x="8474" y="4558"/>
                      <a:pt x="8595" y="5858"/>
                    </a:cubicBezTo>
                    <a:lnTo>
                      <a:pt x="7434" y="5858"/>
                    </a:lnTo>
                    <a:cubicBezTo>
                      <a:pt x="7451" y="6014"/>
                      <a:pt x="7469" y="6152"/>
                      <a:pt x="7469" y="6291"/>
                    </a:cubicBezTo>
                    <a:lnTo>
                      <a:pt x="7469" y="6412"/>
                    </a:lnTo>
                    <a:lnTo>
                      <a:pt x="8907" y="6412"/>
                    </a:lnTo>
                    <a:cubicBezTo>
                      <a:pt x="9063" y="6412"/>
                      <a:pt x="9167" y="6291"/>
                      <a:pt x="9167" y="6152"/>
                    </a:cubicBezTo>
                    <a:lnTo>
                      <a:pt x="9167" y="6118"/>
                    </a:lnTo>
                    <a:cubicBezTo>
                      <a:pt x="9063" y="4454"/>
                      <a:pt x="7781" y="3051"/>
                      <a:pt x="6117" y="2877"/>
                    </a:cubicBezTo>
                    <a:lnTo>
                      <a:pt x="6117" y="2375"/>
                    </a:lnTo>
                    <a:cubicBezTo>
                      <a:pt x="6117" y="2340"/>
                      <a:pt x="6117" y="2305"/>
                      <a:pt x="6083" y="2271"/>
                    </a:cubicBezTo>
                    <a:cubicBezTo>
                      <a:pt x="6568" y="1612"/>
                      <a:pt x="6862" y="867"/>
                      <a:pt x="6949" y="53"/>
                    </a:cubicBezTo>
                    <a:cubicBezTo>
                      <a:pt x="6845" y="35"/>
                      <a:pt x="6654" y="18"/>
                      <a:pt x="6429" y="1"/>
                    </a:cubicBezTo>
                    <a:cubicBezTo>
                      <a:pt x="6221" y="1508"/>
                      <a:pt x="5441" y="2565"/>
                      <a:pt x="4523" y="2565"/>
                    </a:cubicBezTo>
                    <a:cubicBezTo>
                      <a:pt x="3553" y="2565"/>
                      <a:pt x="2738" y="1439"/>
                      <a:pt x="2617" y="1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25" name="Google Shape;1225;p40"/>
              <p:cNvSpPr/>
              <p:nvPr/>
            </p:nvSpPr>
            <p:spPr>
              <a:xfrm>
                <a:off x="3522750" y="4463500"/>
                <a:ext cx="161625" cy="9665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3866" extrusionOk="0">
                    <a:moveTo>
                      <a:pt x="3224" y="905"/>
                    </a:moveTo>
                    <a:cubicBezTo>
                      <a:pt x="3744" y="905"/>
                      <a:pt x="4160" y="1113"/>
                      <a:pt x="4160" y="1339"/>
                    </a:cubicBezTo>
                    <a:cubicBezTo>
                      <a:pt x="4160" y="1581"/>
                      <a:pt x="3744" y="1772"/>
                      <a:pt x="3224" y="1772"/>
                    </a:cubicBezTo>
                    <a:cubicBezTo>
                      <a:pt x="2704" y="1772"/>
                      <a:pt x="2306" y="1581"/>
                      <a:pt x="2306" y="1339"/>
                    </a:cubicBezTo>
                    <a:cubicBezTo>
                      <a:pt x="2306" y="1113"/>
                      <a:pt x="2704" y="905"/>
                      <a:pt x="3224" y="905"/>
                    </a:cubicBezTo>
                    <a:close/>
                    <a:moveTo>
                      <a:pt x="3217" y="0"/>
                    </a:moveTo>
                    <a:cubicBezTo>
                      <a:pt x="3055" y="0"/>
                      <a:pt x="2895" y="13"/>
                      <a:pt x="2739" y="39"/>
                    </a:cubicBezTo>
                    <a:cubicBezTo>
                      <a:pt x="1994" y="195"/>
                      <a:pt x="694" y="593"/>
                      <a:pt x="746" y="1512"/>
                    </a:cubicBezTo>
                    <a:lnTo>
                      <a:pt x="746" y="2760"/>
                    </a:lnTo>
                    <a:cubicBezTo>
                      <a:pt x="746" y="2760"/>
                      <a:pt x="1" y="3487"/>
                      <a:pt x="365" y="3799"/>
                    </a:cubicBezTo>
                    <a:cubicBezTo>
                      <a:pt x="427" y="3837"/>
                      <a:pt x="490" y="3865"/>
                      <a:pt x="565" y="3865"/>
                    </a:cubicBezTo>
                    <a:cubicBezTo>
                      <a:pt x="594" y="3865"/>
                      <a:pt x="626" y="3861"/>
                      <a:pt x="659" y="3851"/>
                    </a:cubicBezTo>
                    <a:cubicBezTo>
                      <a:pt x="1491" y="3695"/>
                      <a:pt x="2358" y="3643"/>
                      <a:pt x="3224" y="3609"/>
                    </a:cubicBezTo>
                    <a:cubicBezTo>
                      <a:pt x="4090" y="3643"/>
                      <a:pt x="4957" y="3730"/>
                      <a:pt x="5806" y="3851"/>
                    </a:cubicBezTo>
                    <a:cubicBezTo>
                      <a:pt x="5835" y="3861"/>
                      <a:pt x="5863" y="3865"/>
                      <a:pt x="5889" y="3865"/>
                    </a:cubicBezTo>
                    <a:cubicBezTo>
                      <a:pt x="5958" y="3865"/>
                      <a:pt x="6021" y="3837"/>
                      <a:pt x="6083" y="3799"/>
                    </a:cubicBezTo>
                    <a:cubicBezTo>
                      <a:pt x="6464" y="3487"/>
                      <a:pt x="5702" y="2760"/>
                      <a:pt x="5702" y="2760"/>
                    </a:cubicBezTo>
                    <a:lnTo>
                      <a:pt x="5702" y="1512"/>
                    </a:lnTo>
                    <a:cubicBezTo>
                      <a:pt x="5719" y="593"/>
                      <a:pt x="4437" y="195"/>
                      <a:pt x="3709" y="39"/>
                    </a:cubicBezTo>
                    <a:cubicBezTo>
                      <a:pt x="3545" y="13"/>
                      <a:pt x="3380" y="0"/>
                      <a:pt x="3217" y="0"/>
                    </a:cubicBezTo>
                    <a:close/>
                  </a:path>
                </a:pathLst>
              </a:custGeom>
              <a:solidFill>
                <a:srgbClr val="FDBE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26" name="Google Shape;1226;p40"/>
              <p:cNvSpPr/>
              <p:nvPr/>
            </p:nvSpPr>
            <p:spPr>
              <a:xfrm>
                <a:off x="3782250" y="4988200"/>
                <a:ext cx="151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389" extrusionOk="0">
                    <a:moveTo>
                      <a:pt x="295" y="1"/>
                    </a:moveTo>
                    <a:cubicBezTo>
                      <a:pt x="122" y="1"/>
                      <a:pt x="1" y="139"/>
                      <a:pt x="1" y="313"/>
                    </a:cubicBezTo>
                    <a:lnTo>
                      <a:pt x="1" y="1110"/>
                    </a:lnTo>
                    <a:cubicBezTo>
                      <a:pt x="17" y="1272"/>
                      <a:pt x="139" y="1389"/>
                      <a:pt x="297" y="1389"/>
                    </a:cubicBezTo>
                    <a:cubicBezTo>
                      <a:pt x="308" y="1389"/>
                      <a:pt x="319" y="1388"/>
                      <a:pt x="330" y="1387"/>
                    </a:cubicBezTo>
                    <a:cubicBezTo>
                      <a:pt x="468" y="1370"/>
                      <a:pt x="607" y="1266"/>
                      <a:pt x="607" y="1110"/>
                    </a:cubicBezTo>
                    <a:lnTo>
                      <a:pt x="607" y="313"/>
                    </a:lnTo>
                    <a:cubicBezTo>
                      <a:pt x="607" y="139"/>
                      <a:pt x="468" y="1"/>
                      <a:pt x="295" y="1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27" name="Google Shape;1227;p40"/>
              <p:cNvSpPr/>
              <p:nvPr/>
            </p:nvSpPr>
            <p:spPr>
              <a:xfrm>
                <a:off x="3782250" y="5033250"/>
                <a:ext cx="151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389" extrusionOk="0">
                    <a:moveTo>
                      <a:pt x="295" y="1"/>
                    </a:moveTo>
                    <a:cubicBezTo>
                      <a:pt x="122" y="1"/>
                      <a:pt x="1" y="122"/>
                      <a:pt x="1" y="296"/>
                    </a:cubicBezTo>
                    <a:lnTo>
                      <a:pt x="1" y="1110"/>
                    </a:lnTo>
                    <a:cubicBezTo>
                      <a:pt x="17" y="1272"/>
                      <a:pt x="139" y="1389"/>
                      <a:pt x="297" y="1389"/>
                    </a:cubicBezTo>
                    <a:cubicBezTo>
                      <a:pt x="308" y="1389"/>
                      <a:pt x="319" y="1388"/>
                      <a:pt x="330" y="1387"/>
                    </a:cubicBezTo>
                    <a:cubicBezTo>
                      <a:pt x="468" y="1370"/>
                      <a:pt x="607" y="1249"/>
                      <a:pt x="607" y="1110"/>
                    </a:cubicBezTo>
                    <a:lnTo>
                      <a:pt x="607" y="296"/>
                    </a:lnTo>
                    <a:cubicBezTo>
                      <a:pt x="607" y="122"/>
                      <a:pt x="468" y="1"/>
                      <a:pt x="295" y="1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28" name="Google Shape;1228;p40"/>
              <p:cNvSpPr/>
              <p:nvPr/>
            </p:nvSpPr>
            <p:spPr>
              <a:xfrm>
                <a:off x="3828600" y="4969150"/>
                <a:ext cx="152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392" extrusionOk="0">
                    <a:moveTo>
                      <a:pt x="313" y="0"/>
                    </a:moveTo>
                    <a:cubicBezTo>
                      <a:pt x="139" y="0"/>
                      <a:pt x="1" y="139"/>
                      <a:pt x="1" y="312"/>
                    </a:cubicBezTo>
                    <a:lnTo>
                      <a:pt x="1" y="1109"/>
                    </a:lnTo>
                    <a:cubicBezTo>
                      <a:pt x="32" y="1265"/>
                      <a:pt x="132" y="1392"/>
                      <a:pt x="277" y="1392"/>
                    </a:cubicBezTo>
                    <a:cubicBezTo>
                      <a:pt x="294" y="1392"/>
                      <a:pt x="312" y="1390"/>
                      <a:pt x="330" y="1387"/>
                    </a:cubicBezTo>
                    <a:cubicBezTo>
                      <a:pt x="486" y="1369"/>
                      <a:pt x="607" y="1265"/>
                      <a:pt x="607" y="1109"/>
                    </a:cubicBezTo>
                    <a:lnTo>
                      <a:pt x="607" y="312"/>
                    </a:lnTo>
                    <a:cubicBezTo>
                      <a:pt x="607" y="139"/>
                      <a:pt x="486" y="0"/>
                      <a:pt x="313" y="0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29" name="Google Shape;1229;p40"/>
              <p:cNvSpPr/>
              <p:nvPr/>
            </p:nvSpPr>
            <p:spPr>
              <a:xfrm>
                <a:off x="3828600" y="5014200"/>
                <a:ext cx="1520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389" extrusionOk="0">
                    <a:moveTo>
                      <a:pt x="313" y="0"/>
                    </a:moveTo>
                    <a:cubicBezTo>
                      <a:pt x="139" y="0"/>
                      <a:pt x="1" y="139"/>
                      <a:pt x="1" y="312"/>
                    </a:cubicBezTo>
                    <a:lnTo>
                      <a:pt x="1" y="1109"/>
                    </a:lnTo>
                    <a:cubicBezTo>
                      <a:pt x="33" y="1272"/>
                      <a:pt x="141" y="1388"/>
                      <a:pt x="297" y="1388"/>
                    </a:cubicBezTo>
                    <a:cubicBezTo>
                      <a:pt x="308" y="1388"/>
                      <a:pt x="319" y="1388"/>
                      <a:pt x="330" y="1387"/>
                    </a:cubicBezTo>
                    <a:cubicBezTo>
                      <a:pt x="486" y="1369"/>
                      <a:pt x="607" y="1265"/>
                      <a:pt x="607" y="1109"/>
                    </a:cubicBezTo>
                    <a:lnTo>
                      <a:pt x="607" y="312"/>
                    </a:lnTo>
                    <a:cubicBezTo>
                      <a:pt x="607" y="139"/>
                      <a:pt x="486" y="0"/>
                      <a:pt x="313" y="0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30" name="Google Shape;1230;p40"/>
              <p:cNvSpPr/>
              <p:nvPr/>
            </p:nvSpPr>
            <p:spPr>
              <a:xfrm>
                <a:off x="3736325" y="4969150"/>
                <a:ext cx="15625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1392" extrusionOk="0">
                    <a:moveTo>
                      <a:pt x="295" y="0"/>
                    </a:moveTo>
                    <a:cubicBezTo>
                      <a:pt x="122" y="0"/>
                      <a:pt x="1" y="139"/>
                      <a:pt x="1" y="312"/>
                    </a:cubicBezTo>
                    <a:lnTo>
                      <a:pt x="1" y="1109"/>
                    </a:lnTo>
                    <a:cubicBezTo>
                      <a:pt x="16" y="1265"/>
                      <a:pt x="115" y="1392"/>
                      <a:pt x="260" y="1392"/>
                    </a:cubicBezTo>
                    <a:cubicBezTo>
                      <a:pt x="277" y="1392"/>
                      <a:pt x="295" y="1390"/>
                      <a:pt x="313" y="1387"/>
                    </a:cubicBezTo>
                    <a:cubicBezTo>
                      <a:pt x="469" y="1369"/>
                      <a:pt x="607" y="1265"/>
                      <a:pt x="607" y="1109"/>
                    </a:cubicBezTo>
                    <a:lnTo>
                      <a:pt x="607" y="312"/>
                    </a:lnTo>
                    <a:cubicBezTo>
                      <a:pt x="625" y="139"/>
                      <a:pt x="469" y="0"/>
                      <a:pt x="295" y="0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31" name="Google Shape;1231;p40"/>
              <p:cNvSpPr/>
              <p:nvPr/>
            </p:nvSpPr>
            <p:spPr>
              <a:xfrm>
                <a:off x="3736325" y="5014200"/>
                <a:ext cx="1562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1389" extrusionOk="0">
                    <a:moveTo>
                      <a:pt x="295" y="0"/>
                    </a:moveTo>
                    <a:cubicBezTo>
                      <a:pt x="122" y="0"/>
                      <a:pt x="1" y="139"/>
                      <a:pt x="1" y="312"/>
                    </a:cubicBezTo>
                    <a:lnTo>
                      <a:pt x="1" y="1109"/>
                    </a:lnTo>
                    <a:cubicBezTo>
                      <a:pt x="17" y="1272"/>
                      <a:pt x="124" y="1388"/>
                      <a:pt x="280" y="1388"/>
                    </a:cubicBezTo>
                    <a:cubicBezTo>
                      <a:pt x="291" y="1388"/>
                      <a:pt x="302" y="1388"/>
                      <a:pt x="313" y="1387"/>
                    </a:cubicBezTo>
                    <a:cubicBezTo>
                      <a:pt x="469" y="1369"/>
                      <a:pt x="607" y="1265"/>
                      <a:pt x="607" y="1109"/>
                    </a:cubicBezTo>
                    <a:lnTo>
                      <a:pt x="607" y="312"/>
                    </a:lnTo>
                    <a:cubicBezTo>
                      <a:pt x="625" y="139"/>
                      <a:pt x="469" y="0"/>
                      <a:pt x="295" y="0"/>
                    </a:cubicBezTo>
                    <a:close/>
                  </a:path>
                </a:pathLst>
              </a:custGeom>
              <a:solidFill>
                <a:srgbClr val="5B5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32" name="Google Shape;1232;p40"/>
              <p:cNvSpPr/>
              <p:nvPr/>
            </p:nvSpPr>
            <p:spPr>
              <a:xfrm>
                <a:off x="3653600" y="4824050"/>
                <a:ext cx="267725" cy="150750"/>
              </a:xfrm>
              <a:custGeom>
                <a:avLst/>
                <a:gdLst/>
                <a:ahLst/>
                <a:cxnLst/>
                <a:rect l="l" t="t" r="r" b="b"/>
                <a:pathLst>
                  <a:path w="10709" h="6030" extrusionOk="0">
                    <a:moveTo>
                      <a:pt x="5352" y="1"/>
                    </a:moveTo>
                    <a:cubicBezTo>
                      <a:pt x="5204" y="1"/>
                      <a:pt x="5054" y="12"/>
                      <a:pt x="4904" y="34"/>
                    </a:cubicBezTo>
                    <a:cubicBezTo>
                      <a:pt x="3604" y="225"/>
                      <a:pt x="2599" y="1247"/>
                      <a:pt x="2391" y="2547"/>
                    </a:cubicBezTo>
                    <a:lnTo>
                      <a:pt x="2374" y="2512"/>
                    </a:lnTo>
                    <a:cubicBezTo>
                      <a:pt x="2201" y="2460"/>
                      <a:pt x="1993" y="2425"/>
                      <a:pt x="1802" y="2425"/>
                    </a:cubicBezTo>
                    <a:cubicBezTo>
                      <a:pt x="814" y="2425"/>
                      <a:pt x="0" y="3240"/>
                      <a:pt x="0" y="4227"/>
                    </a:cubicBezTo>
                    <a:cubicBezTo>
                      <a:pt x="0" y="5233"/>
                      <a:pt x="814" y="6030"/>
                      <a:pt x="1802" y="6030"/>
                    </a:cubicBezTo>
                    <a:lnTo>
                      <a:pt x="8907" y="6030"/>
                    </a:lnTo>
                    <a:cubicBezTo>
                      <a:pt x="9912" y="6030"/>
                      <a:pt x="10709" y="5215"/>
                      <a:pt x="10709" y="4227"/>
                    </a:cubicBezTo>
                    <a:cubicBezTo>
                      <a:pt x="10709" y="3240"/>
                      <a:pt x="9912" y="2425"/>
                      <a:pt x="8907" y="2425"/>
                    </a:cubicBezTo>
                    <a:cubicBezTo>
                      <a:pt x="8716" y="2425"/>
                      <a:pt x="8525" y="2460"/>
                      <a:pt x="8352" y="2512"/>
                    </a:cubicBezTo>
                    <a:lnTo>
                      <a:pt x="8335" y="2547"/>
                    </a:lnTo>
                    <a:cubicBezTo>
                      <a:pt x="8099" y="1052"/>
                      <a:pt x="6807" y="1"/>
                      <a:pt x="5352" y="1"/>
                    </a:cubicBezTo>
                    <a:close/>
                  </a:path>
                </a:pathLst>
              </a:custGeom>
              <a:solidFill>
                <a:srgbClr val="B9D7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33" name="Google Shape;1233;p40"/>
              <p:cNvSpPr/>
              <p:nvPr/>
            </p:nvSpPr>
            <p:spPr>
              <a:xfrm>
                <a:off x="3273675" y="4842650"/>
                <a:ext cx="259075" cy="165500"/>
              </a:xfrm>
              <a:custGeom>
                <a:avLst/>
                <a:gdLst/>
                <a:ahLst/>
                <a:cxnLst/>
                <a:rect l="l" t="t" r="r" b="b"/>
                <a:pathLst>
                  <a:path w="10363" h="6620" extrusionOk="0">
                    <a:moveTo>
                      <a:pt x="2080" y="295"/>
                    </a:moveTo>
                    <a:cubicBezTo>
                      <a:pt x="1941" y="468"/>
                      <a:pt x="1820" y="676"/>
                      <a:pt x="1733" y="867"/>
                    </a:cubicBezTo>
                    <a:lnTo>
                      <a:pt x="2080" y="867"/>
                    </a:lnTo>
                    <a:lnTo>
                      <a:pt x="2080" y="295"/>
                    </a:lnTo>
                    <a:close/>
                    <a:moveTo>
                      <a:pt x="4246" y="1543"/>
                    </a:moveTo>
                    <a:cubicBezTo>
                      <a:pt x="4419" y="1543"/>
                      <a:pt x="4575" y="1681"/>
                      <a:pt x="4575" y="1855"/>
                    </a:cubicBezTo>
                    <a:cubicBezTo>
                      <a:pt x="4575" y="2063"/>
                      <a:pt x="4419" y="2184"/>
                      <a:pt x="4246" y="2184"/>
                    </a:cubicBezTo>
                    <a:cubicBezTo>
                      <a:pt x="4072" y="2184"/>
                      <a:pt x="3916" y="2028"/>
                      <a:pt x="3916" y="1855"/>
                    </a:cubicBezTo>
                    <a:cubicBezTo>
                      <a:pt x="3916" y="1681"/>
                      <a:pt x="4072" y="1543"/>
                      <a:pt x="4246" y="1543"/>
                    </a:cubicBezTo>
                    <a:close/>
                    <a:moveTo>
                      <a:pt x="8144" y="1733"/>
                    </a:moveTo>
                    <a:cubicBezTo>
                      <a:pt x="7971" y="1733"/>
                      <a:pt x="7867" y="1837"/>
                      <a:pt x="7867" y="2340"/>
                    </a:cubicBezTo>
                    <a:cubicBezTo>
                      <a:pt x="7867" y="2825"/>
                      <a:pt x="7989" y="2964"/>
                      <a:pt x="8144" y="2964"/>
                    </a:cubicBezTo>
                    <a:cubicBezTo>
                      <a:pt x="8335" y="2964"/>
                      <a:pt x="8422" y="2860"/>
                      <a:pt x="8422" y="2340"/>
                    </a:cubicBezTo>
                    <a:cubicBezTo>
                      <a:pt x="8404" y="1855"/>
                      <a:pt x="8318" y="1733"/>
                      <a:pt x="8144" y="1733"/>
                    </a:cubicBezTo>
                    <a:close/>
                    <a:moveTo>
                      <a:pt x="4246" y="2582"/>
                    </a:moveTo>
                    <a:cubicBezTo>
                      <a:pt x="4419" y="2582"/>
                      <a:pt x="4575" y="2721"/>
                      <a:pt x="4575" y="2894"/>
                    </a:cubicBezTo>
                    <a:cubicBezTo>
                      <a:pt x="4575" y="3068"/>
                      <a:pt x="4419" y="3224"/>
                      <a:pt x="4246" y="3224"/>
                    </a:cubicBezTo>
                    <a:cubicBezTo>
                      <a:pt x="4072" y="3224"/>
                      <a:pt x="3916" y="3068"/>
                      <a:pt x="3916" y="2894"/>
                    </a:cubicBezTo>
                    <a:cubicBezTo>
                      <a:pt x="3916" y="2721"/>
                      <a:pt x="4072" y="2582"/>
                      <a:pt x="4246" y="2582"/>
                    </a:cubicBezTo>
                    <a:close/>
                    <a:moveTo>
                      <a:pt x="6412" y="1300"/>
                    </a:moveTo>
                    <a:cubicBezTo>
                      <a:pt x="6568" y="1300"/>
                      <a:pt x="6689" y="1404"/>
                      <a:pt x="6689" y="1560"/>
                    </a:cubicBezTo>
                    <a:lnTo>
                      <a:pt x="6706" y="1560"/>
                    </a:lnTo>
                    <a:lnTo>
                      <a:pt x="6706" y="3414"/>
                    </a:lnTo>
                    <a:lnTo>
                      <a:pt x="6394" y="3414"/>
                    </a:lnTo>
                    <a:cubicBezTo>
                      <a:pt x="6221" y="3397"/>
                      <a:pt x="6082" y="3258"/>
                      <a:pt x="6100" y="3085"/>
                    </a:cubicBezTo>
                    <a:lnTo>
                      <a:pt x="6100" y="1872"/>
                    </a:lnTo>
                    <a:lnTo>
                      <a:pt x="5909" y="1941"/>
                    </a:lnTo>
                    <a:cubicBezTo>
                      <a:pt x="5875" y="1959"/>
                      <a:pt x="5823" y="1959"/>
                      <a:pt x="5788" y="1959"/>
                    </a:cubicBezTo>
                    <a:cubicBezTo>
                      <a:pt x="5667" y="1959"/>
                      <a:pt x="5563" y="1907"/>
                      <a:pt x="5545" y="1785"/>
                    </a:cubicBezTo>
                    <a:lnTo>
                      <a:pt x="5493" y="1595"/>
                    </a:lnTo>
                    <a:lnTo>
                      <a:pt x="6065" y="1352"/>
                    </a:lnTo>
                    <a:cubicBezTo>
                      <a:pt x="6169" y="1317"/>
                      <a:pt x="6308" y="1300"/>
                      <a:pt x="6412" y="1300"/>
                    </a:cubicBezTo>
                    <a:close/>
                    <a:moveTo>
                      <a:pt x="8162" y="1248"/>
                    </a:moveTo>
                    <a:cubicBezTo>
                      <a:pt x="8647" y="1248"/>
                      <a:pt x="9011" y="1543"/>
                      <a:pt x="9011" y="2322"/>
                    </a:cubicBezTo>
                    <a:cubicBezTo>
                      <a:pt x="8994" y="3033"/>
                      <a:pt x="8768" y="3466"/>
                      <a:pt x="8127" y="3483"/>
                    </a:cubicBezTo>
                    <a:cubicBezTo>
                      <a:pt x="7694" y="3483"/>
                      <a:pt x="7278" y="3120"/>
                      <a:pt x="7278" y="2409"/>
                    </a:cubicBezTo>
                    <a:cubicBezTo>
                      <a:pt x="7278" y="1595"/>
                      <a:pt x="7625" y="1248"/>
                      <a:pt x="8162" y="1248"/>
                    </a:cubicBezTo>
                    <a:close/>
                    <a:moveTo>
                      <a:pt x="312" y="1"/>
                    </a:moveTo>
                    <a:cubicBezTo>
                      <a:pt x="139" y="1"/>
                      <a:pt x="0" y="156"/>
                      <a:pt x="0" y="295"/>
                    </a:cubicBezTo>
                    <a:lnTo>
                      <a:pt x="0" y="4454"/>
                    </a:lnTo>
                    <a:cubicBezTo>
                      <a:pt x="0" y="4627"/>
                      <a:pt x="156" y="4766"/>
                      <a:pt x="312" y="4766"/>
                    </a:cubicBezTo>
                    <a:lnTo>
                      <a:pt x="1369" y="4766"/>
                    </a:lnTo>
                    <a:cubicBezTo>
                      <a:pt x="1352" y="4714"/>
                      <a:pt x="1352" y="4679"/>
                      <a:pt x="1352" y="4627"/>
                    </a:cubicBezTo>
                    <a:lnTo>
                      <a:pt x="1352" y="4419"/>
                    </a:lnTo>
                    <a:cubicBezTo>
                      <a:pt x="1507" y="4528"/>
                      <a:pt x="1691" y="4595"/>
                      <a:pt x="1890" y="4595"/>
                    </a:cubicBezTo>
                    <a:cubicBezTo>
                      <a:pt x="1913" y="4595"/>
                      <a:pt x="1935" y="4594"/>
                      <a:pt x="1958" y="4592"/>
                    </a:cubicBezTo>
                    <a:cubicBezTo>
                      <a:pt x="2236" y="4592"/>
                      <a:pt x="2340" y="4454"/>
                      <a:pt x="2340" y="4333"/>
                    </a:cubicBezTo>
                    <a:cubicBezTo>
                      <a:pt x="2340" y="4194"/>
                      <a:pt x="2253" y="4107"/>
                      <a:pt x="1906" y="4107"/>
                    </a:cubicBezTo>
                    <a:cubicBezTo>
                      <a:pt x="1716" y="4107"/>
                      <a:pt x="1542" y="4142"/>
                      <a:pt x="1369" y="4159"/>
                    </a:cubicBezTo>
                    <a:lnTo>
                      <a:pt x="1369" y="3293"/>
                    </a:lnTo>
                    <a:cubicBezTo>
                      <a:pt x="1369" y="3050"/>
                      <a:pt x="1560" y="2877"/>
                      <a:pt x="1785" y="2877"/>
                    </a:cubicBezTo>
                    <a:lnTo>
                      <a:pt x="2842" y="2877"/>
                    </a:lnTo>
                    <a:lnTo>
                      <a:pt x="2842" y="3050"/>
                    </a:lnTo>
                    <a:cubicBezTo>
                      <a:pt x="2842" y="3241"/>
                      <a:pt x="2738" y="3362"/>
                      <a:pt x="2496" y="3362"/>
                    </a:cubicBezTo>
                    <a:lnTo>
                      <a:pt x="1924" y="3362"/>
                    </a:lnTo>
                    <a:lnTo>
                      <a:pt x="1924" y="3674"/>
                    </a:lnTo>
                    <a:lnTo>
                      <a:pt x="2132" y="3674"/>
                    </a:lnTo>
                    <a:cubicBezTo>
                      <a:pt x="2565" y="3674"/>
                      <a:pt x="2929" y="3899"/>
                      <a:pt x="2929" y="4315"/>
                    </a:cubicBezTo>
                    <a:cubicBezTo>
                      <a:pt x="2929" y="4454"/>
                      <a:pt x="2877" y="4610"/>
                      <a:pt x="2790" y="4748"/>
                    </a:cubicBezTo>
                    <a:lnTo>
                      <a:pt x="6290" y="4748"/>
                    </a:lnTo>
                    <a:lnTo>
                      <a:pt x="7885" y="6568"/>
                    </a:lnTo>
                    <a:cubicBezTo>
                      <a:pt x="7937" y="6603"/>
                      <a:pt x="7971" y="6620"/>
                      <a:pt x="8041" y="6620"/>
                    </a:cubicBezTo>
                    <a:cubicBezTo>
                      <a:pt x="8127" y="6620"/>
                      <a:pt x="8214" y="6533"/>
                      <a:pt x="8214" y="6429"/>
                    </a:cubicBezTo>
                    <a:lnTo>
                      <a:pt x="8214" y="4748"/>
                    </a:lnTo>
                    <a:lnTo>
                      <a:pt x="10068" y="4748"/>
                    </a:lnTo>
                    <a:cubicBezTo>
                      <a:pt x="10224" y="4748"/>
                      <a:pt x="10362" y="4592"/>
                      <a:pt x="10362" y="4437"/>
                    </a:cubicBezTo>
                    <a:lnTo>
                      <a:pt x="10362" y="278"/>
                    </a:lnTo>
                    <a:cubicBezTo>
                      <a:pt x="10362" y="125"/>
                      <a:pt x="10254" y="12"/>
                      <a:pt x="10109" y="12"/>
                    </a:cubicBezTo>
                    <a:cubicBezTo>
                      <a:pt x="10090" y="12"/>
                      <a:pt x="10071" y="14"/>
                      <a:pt x="10051" y="18"/>
                    </a:cubicBezTo>
                    <a:lnTo>
                      <a:pt x="2651" y="18"/>
                    </a:lnTo>
                    <a:lnTo>
                      <a:pt x="2651" y="35"/>
                    </a:lnTo>
                    <a:lnTo>
                      <a:pt x="2651" y="902"/>
                    </a:lnTo>
                    <a:lnTo>
                      <a:pt x="2963" y="902"/>
                    </a:lnTo>
                    <a:lnTo>
                      <a:pt x="2963" y="1127"/>
                    </a:lnTo>
                    <a:lnTo>
                      <a:pt x="2963" y="1144"/>
                    </a:lnTo>
                    <a:cubicBezTo>
                      <a:pt x="2963" y="1283"/>
                      <a:pt x="2859" y="1369"/>
                      <a:pt x="2738" y="1369"/>
                    </a:cubicBezTo>
                    <a:lnTo>
                      <a:pt x="2651" y="1369"/>
                    </a:lnTo>
                    <a:lnTo>
                      <a:pt x="2651" y="1837"/>
                    </a:lnTo>
                    <a:lnTo>
                      <a:pt x="2357" y="1837"/>
                    </a:lnTo>
                    <a:cubicBezTo>
                      <a:pt x="2166" y="1837"/>
                      <a:pt x="2062" y="1768"/>
                      <a:pt x="2062" y="1560"/>
                    </a:cubicBezTo>
                    <a:lnTo>
                      <a:pt x="2062" y="1369"/>
                    </a:lnTo>
                    <a:lnTo>
                      <a:pt x="1490" y="1369"/>
                    </a:lnTo>
                    <a:cubicBezTo>
                      <a:pt x="1352" y="1369"/>
                      <a:pt x="1179" y="1283"/>
                      <a:pt x="1179" y="1127"/>
                    </a:cubicBezTo>
                    <a:cubicBezTo>
                      <a:pt x="1179" y="1023"/>
                      <a:pt x="1196" y="902"/>
                      <a:pt x="1265" y="798"/>
                    </a:cubicBezTo>
                    <a:cubicBezTo>
                      <a:pt x="1438" y="520"/>
                      <a:pt x="1612" y="243"/>
                      <a:pt x="1820" y="1"/>
                    </a:cubicBezTo>
                    <a:close/>
                  </a:path>
                </a:pathLst>
              </a:custGeom>
              <a:solidFill>
                <a:srgbClr val="FDBE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</p:grpSp>
        <p:sp>
          <p:nvSpPr>
            <p:cNvPr id="1234" name="Google Shape;1234;p40"/>
            <p:cNvSpPr txBox="1"/>
            <p:nvPr/>
          </p:nvSpPr>
          <p:spPr>
            <a:xfrm>
              <a:off x="5720925" y="2659427"/>
              <a:ext cx="1027500" cy="2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>
                  <a:solidFill>
                    <a:srgbClr val="363545"/>
                  </a:solidFill>
                </a:rPr>
                <a:t>Trip Management &amp; ETA Alerting</a:t>
              </a:r>
              <a:endParaRPr sz="700" b="1">
                <a:solidFill>
                  <a:srgbClr val="363545"/>
                </a:solidFill>
              </a:endParaRPr>
            </a:p>
          </p:txBody>
        </p:sp>
      </p:grpSp>
      <p:grpSp>
        <p:nvGrpSpPr>
          <p:cNvPr id="1235" name="Google Shape;1235;p40"/>
          <p:cNvGrpSpPr/>
          <p:nvPr/>
        </p:nvGrpSpPr>
        <p:grpSpPr>
          <a:xfrm>
            <a:off x="7111071" y="2122871"/>
            <a:ext cx="783292" cy="785735"/>
            <a:chOff x="7261083" y="2700808"/>
            <a:chExt cx="819000" cy="821555"/>
          </a:xfrm>
        </p:grpSpPr>
        <p:grpSp>
          <p:nvGrpSpPr>
            <p:cNvPr id="1236" name="Google Shape;1236;p40"/>
            <p:cNvGrpSpPr/>
            <p:nvPr/>
          </p:nvGrpSpPr>
          <p:grpSpPr>
            <a:xfrm>
              <a:off x="7358733" y="2700808"/>
              <a:ext cx="597946" cy="533346"/>
              <a:chOff x="4460225" y="4512125"/>
              <a:chExt cx="633350" cy="564925"/>
            </a:xfrm>
          </p:grpSpPr>
          <p:sp>
            <p:nvSpPr>
              <p:cNvPr id="1237" name="Google Shape;1237;p40"/>
              <p:cNvSpPr/>
              <p:nvPr/>
            </p:nvSpPr>
            <p:spPr>
              <a:xfrm>
                <a:off x="4460225" y="4512125"/>
                <a:ext cx="633350" cy="564925"/>
              </a:xfrm>
              <a:custGeom>
                <a:avLst/>
                <a:gdLst/>
                <a:ahLst/>
                <a:cxnLst/>
                <a:rect l="l" t="t" r="r" b="b"/>
                <a:pathLst>
                  <a:path w="25334" h="22597" extrusionOk="0">
                    <a:moveTo>
                      <a:pt x="2079" y="745"/>
                    </a:moveTo>
                    <a:cubicBezTo>
                      <a:pt x="2807" y="745"/>
                      <a:pt x="3396" y="1352"/>
                      <a:pt x="3414" y="2079"/>
                    </a:cubicBezTo>
                    <a:cubicBezTo>
                      <a:pt x="3414" y="2825"/>
                      <a:pt x="2807" y="3431"/>
                      <a:pt x="2079" y="3431"/>
                    </a:cubicBezTo>
                    <a:cubicBezTo>
                      <a:pt x="1334" y="3431"/>
                      <a:pt x="728" y="2825"/>
                      <a:pt x="728" y="2079"/>
                    </a:cubicBezTo>
                    <a:cubicBezTo>
                      <a:pt x="728" y="1352"/>
                      <a:pt x="1334" y="745"/>
                      <a:pt x="2079" y="745"/>
                    </a:cubicBezTo>
                    <a:close/>
                    <a:moveTo>
                      <a:pt x="2079" y="0"/>
                    </a:moveTo>
                    <a:cubicBezTo>
                      <a:pt x="918" y="0"/>
                      <a:pt x="0" y="936"/>
                      <a:pt x="0" y="2079"/>
                    </a:cubicBezTo>
                    <a:cubicBezTo>
                      <a:pt x="0" y="3240"/>
                      <a:pt x="936" y="4159"/>
                      <a:pt x="2079" y="4159"/>
                    </a:cubicBezTo>
                    <a:cubicBezTo>
                      <a:pt x="3223" y="4159"/>
                      <a:pt x="4159" y="3240"/>
                      <a:pt x="4159" y="2079"/>
                    </a:cubicBezTo>
                    <a:cubicBezTo>
                      <a:pt x="4159" y="936"/>
                      <a:pt x="3223" y="0"/>
                      <a:pt x="2079" y="0"/>
                    </a:cubicBezTo>
                    <a:close/>
                    <a:moveTo>
                      <a:pt x="23254" y="19182"/>
                    </a:moveTo>
                    <a:cubicBezTo>
                      <a:pt x="24000" y="19182"/>
                      <a:pt x="24606" y="19789"/>
                      <a:pt x="24606" y="20517"/>
                    </a:cubicBezTo>
                    <a:cubicBezTo>
                      <a:pt x="24606" y="21262"/>
                      <a:pt x="24000" y="21868"/>
                      <a:pt x="23254" y="21868"/>
                    </a:cubicBezTo>
                    <a:cubicBezTo>
                      <a:pt x="22527" y="21868"/>
                      <a:pt x="21920" y="21262"/>
                      <a:pt x="21920" y="20517"/>
                    </a:cubicBezTo>
                    <a:cubicBezTo>
                      <a:pt x="21920" y="19772"/>
                      <a:pt x="22527" y="19182"/>
                      <a:pt x="23254" y="19182"/>
                    </a:cubicBezTo>
                    <a:close/>
                    <a:moveTo>
                      <a:pt x="23254" y="18437"/>
                    </a:moveTo>
                    <a:cubicBezTo>
                      <a:pt x="22111" y="18437"/>
                      <a:pt x="21175" y="19373"/>
                      <a:pt x="21175" y="20517"/>
                    </a:cubicBezTo>
                    <a:cubicBezTo>
                      <a:pt x="21175" y="21660"/>
                      <a:pt x="22111" y="22596"/>
                      <a:pt x="23254" y="22596"/>
                    </a:cubicBezTo>
                    <a:cubicBezTo>
                      <a:pt x="24415" y="22596"/>
                      <a:pt x="25334" y="21660"/>
                      <a:pt x="25334" y="20517"/>
                    </a:cubicBezTo>
                    <a:cubicBezTo>
                      <a:pt x="25334" y="19373"/>
                      <a:pt x="24398" y="18437"/>
                      <a:pt x="23254" y="18437"/>
                    </a:cubicBezTo>
                    <a:close/>
                  </a:path>
                </a:pathLst>
              </a:custGeom>
              <a:solidFill>
                <a:srgbClr val="B9D7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38" name="Google Shape;1238;p40"/>
              <p:cNvSpPr/>
              <p:nvPr/>
            </p:nvSpPr>
            <p:spPr>
              <a:xfrm>
                <a:off x="4560275" y="4598325"/>
                <a:ext cx="169850" cy="113950"/>
              </a:xfrm>
              <a:custGeom>
                <a:avLst/>
                <a:gdLst/>
                <a:ahLst/>
                <a:cxnLst/>
                <a:rect l="l" t="t" r="r" b="b"/>
                <a:pathLst>
                  <a:path w="6794" h="4558" extrusionOk="0">
                    <a:moveTo>
                      <a:pt x="434" y="0"/>
                    </a:moveTo>
                    <a:cubicBezTo>
                      <a:pt x="330" y="191"/>
                      <a:pt x="174" y="399"/>
                      <a:pt x="1" y="572"/>
                    </a:cubicBezTo>
                    <a:cubicBezTo>
                      <a:pt x="1630" y="953"/>
                      <a:pt x="4506" y="2582"/>
                      <a:pt x="5979" y="4558"/>
                    </a:cubicBezTo>
                    <a:lnTo>
                      <a:pt x="6793" y="4558"/>
                    </a:lnTo>
                    <a:cubicBezTo>
                      <a:pt x="5373" y="2357"/>
                      <a:pt x="2357" y="538"/>
                      <a:pt x="434" y="0"/>
                    </a:cubicBezTo>
                    <a:close/>
                  </a:path>
                </a:pathLst>
              </a:custGeom>
              <a:solidFill>
                <a:srgbClr val="5B5E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39" name="Google Shape;1239;p40"/>
              <p:cNvSpPr/>
              <p:nvPr/>
            </p:nvSpPr>
            <p:spPr>
              <a:xfrm>
                <a:off x="4751750" y="4935800"/>
                <a:ext cx="222275" cy="97475"/>
              </a:xfrm>
              <a:custGeom>
                <a:avLst/>
                <a:gdLst/>
                <a:ahLst/>
                <a:cxnLst/>
                <a:rect l="l" t="t" r="r" b="b"/>
                <a:pathLst>
                  <a:path w="8891" h="3899" extrusionOk="0">
                    <a:moveTo>
                      <a:pt x="1" y="0"/>
                    </a:moveTo>
                    <a:cubicBezTo>
                      <a:pt x="1803" y="2495"/>
                      <a:pt x="5910" y="3899"/>
                      <a:pt x="8890" y="3899"/>
                    </a:cubicBezTo>
                    <a:cubicBezTo>
                      <a:pt x="8873" y="3795"/>
                      <a:pt x="8873" y="3674"/>
                      <a:pt x="8873" y="3570"/>
                    </a:cubicBezTo>
                    <a:cubicBezTo>
                      <a:pt x="8873" y="3466"/>
                      <a:pt x="8873" y="3362"/>
                      <a:pt x="8890" y="3240"/>
                    </a:cubicBezTo>
                    <a:cubicBezTo>
                      <a:pt x="6274" y="3240"/>
                      <a:pt x="2635" y="2062"/>
                      <a:pt x="833" y="0"/>
                    </a:cubicBezTo>
                    <a:close/>
                  </a:path>
                </a:pathLst>
              </a:custGeom>
              <a:solidFill>
                <a:srgbClr val="5B5E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40" name="Google Shape;1240;p40"/>
              <p:cNvSpPr/>
              <p:nvPr/>
            </p:nvSpPr>
            <p:spPr>
              <a:xfrm>
                <a:off x="4540350" y="4729575"/>
                <a:ext cx="500375" cy="190650"/>
              </a:xfrm>
              <a:custGeom>
                <a:avLst/>
                <a:gdLst/>
                <a:ahLst/>
                <a:cxnLst/>
                <a:rect l="l" t="t" r="r" b="b"/>
                <a:pathLst>
                  <a:path w="20015" h="7626" extrusionOk="0">
                    <a:moveTo>
                      <a:pt x="18923" y="1041"/>
                    </a:moveTo>
                    <a:lnTo>
                      <a:pt x="18923" y="6534"/>
                    </a:lnTo>
                    <a:lnTo>
                      <a:pt x="1058" y="6534"/>
                    </a:lnTo>
                    <a:lnTo>
                      <a:pt x="1058" y="1041"/>
                    </a:lnTo>
                    <a:close/>
                    <a:moveTo>
                      <a:pt x="538" y="1"/>
                    </a:moveTo>
                    <a:cubicBezTo>
                      <a:pt x="243" y="1"/>
                      <a:pt x="1" y="226"/>
                      <a:pt x="1" y="521"/>
                    </a:cubicBezTo>
                    <a:lnTo>
                      <a:pt x="1" y="7105"/>
                    </a:lnTo>
                    <a:cubicBezTo>
                      <a:pt x="1" y="7383"/>
                      <a:pt x="243" y="7625"/>
                      <a:pt x="538" y="7625"/>
                    </a:cubicBezTo>
                    <a:lnTo>
                      <a:pt x="19478" y="7625"/>
                    </a:lnTo>
                    <a:cubicBezTo>
                      <a:pt x="19755" y="7625"/>
                      <a:pt x="19997" y="7383"/>
                      <a:pt x="20015" y="7105"/>
                    </a:cubicBezTo>
                    <a:lnTo>
                      <a:pt x="20015" y="538"/>
                    </a:lnTo>
                    <a:cubicBezTo>
                      <a:pt x="20015" y="226"/>
                      <a:pt x="19772" y="1"/>
                      <a:pt x="19478" y="1"/>
                    </a:cubicBezTo>
                    <a:close/>
                  </a:path>
                </a:pathLst>
              </a:custGeom>
              <a:solidFill>
                <a:srgbClr val="FAB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41" name="Google Shape;1241;p40"/>
              <p:cNvSpPr/>
              <p:nvPr/>
            </p:nvSpPr>
            <p:spPr>
              <a:xfrm>
                <a:off x="4589750" y="4788075"/>
                <a:ext cx="5892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3050" extrusionOk="0">
                    <a:moveTo>
                      <a:pt x="1178" y="659"/>
                    </a:moveTo>
                    <a:cubicBezTo>
                      <a:pt x="1438" y="659"/>
                      <a:pt x="1577" y="832"/>
                      <a:pt x="1577" y="1508"/>
                    </a:cubicBezTo>
                    <a:cubicBezTo>
                      <a:pt x="1577" y="2201"/>
                      <a:pt x="1438" y="2374"/>
                      <a:pt x="1178" y="2374"/>
                    </a:cubicBezTo>
                    <a:cubicBezTo>
                      <a:pt x="953" y="2374"/>
                      <a:pt x="797" y="2184"/>
                      <a:pt x="797" y="1508"/>
                    </a:cubicBezTo>
                    <a:cubicBezTo>
                      <a:pt x="797" y="815"/>
                      <a:pt x="919" y="659"/>
                      <a:pt x="1178" y="659"/>
                    </a:cubicBezTo>
                    <a:close/>
                    <a:moveTo>
                      <a:pt x="1213" y="0"/>
                    </a:moveTo>
                    <a:cubicBezTo>
                      <a:pt x="468" y="0"/>
                      <a:pt x="0" y="468"/>
                      <a:pt x="0" y="1577"/>
                    </a:cubicBezTo>
                    <a:cubicBezTo>
                      <a:pt x="0" y="2547"/>
                      <a:pt x="572" y="3050"/>
                      <a:pt x="1161" y="3050"/>
                    </a:cubicBezTo>
                    <a:cubicBezTo>
                      <a:pt x="2045" y="3050"/>
                      <a:pt x="2357" y="2443"/>
                      <a:pt x="2357" y="1473"/>
                    </a:cubicBezTo>
                    <a:cubicBezTo>
                      <a:pt x="2357" y="381"/>
                      <a:pt x="1872" y="0"/>
                      <a:pt x="1213" y="0"/>
                    </a:cubicBezTo>
                    <a:close/>
                  </a:path>
                </a:pathLst>
              </a:custGeom>
              <a:solidFill>
                <a:srgbClr val="FAB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42" name="Google Shape;1242;p40"/>
              <p:cNvSpPr/>
              <p:nvPr/>
            </p:nvSpPr>
            <p:spPr>
              <a:xfrm>
                <a:off x="4659925" y="4788075"/>
                <a:ext cx="593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3050" extrusionOk="0">
                    <a:moveTo>
                      <a:pt x="1196" y="659"/>
                    </a:moveTo>
                    <a:cubicBezTo>
                      <a:pt x="1456" y="659"/>
                      <a:pt x="1577" y="832"/>
                      <a:pt x="1577" y="1508"/>
                    </a:cubicBezTo>
                    <a:cubicBezTo>
                      <a:pt x="1577" y="2201"/>
                      <a:pt x="1456" y="2374"/>
                      <a:pt x="1196" y="2374"/>
                    </a:cubicBezTo>
                    <a:cubicBezTo>
                      <a:pt x="971" y="2374"/>
                      <a:pt x="797" y="2184"/>
                      <a:pt x="797" y="1508"/>
                    </a:cubicBezTo>
                    <a:cubicBezTo>
                      <a:pt x="797" y="815"/>
                      <a:pt x="936" y="659"/>
                      <a:pt x="1196" y="659"/>
                    </a:cubicBezTo>
                    <a:close/>
                    <a:moveTo>
                      <a:pt x="1213" y="0"/>
                    </a:moveTo>
                    <a:cubicBezTo>
                      <a:pt x="486" y="0"/>
                      <a:pt x="0" y="468"/>
                      <a:pt x="0" y="1577"/>
                    </a:cubicBezTo>
                    <a:cubicBezTo>
                      <a:pt x="0" y="2547"/>
                      <a:pt x="589" y="3050"/>
                      <a:pt x="1179" y="3050"/>
                    </a:cubicBezTo>
                    <a:cubicBezTo>
                      <a:pt x="2062" y="3050"/>
                      <a:pt x="2374" y="2443"/>
                      <a:pt x="2357" y="1473"/>
                    </a:cubicBezTo>
                    <a:cubicBezTo>
                      <a:pt x="2357" y="381"/>
                      <a:pt x="1889" y="0"/>
                      <a:pt x="1213" y="0"/>
                    </a:cubicBezTo>
                    <a:close/>
                  </a:path>
                </a:pathLst>
              </a:custGeom>
              <a:solidFill>
                <a:srgbClr val="FAB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43" name="Google Shape;1243;p40"/>
              <p:cNvSpPr/>
              <p:nvPr/>
            </p:nvSpPr>
            <p:spPr>
              <a:xfrm>
                <a:off x="4730975" y="4787200"/>
                <a:ext cx="57200" cy="7712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3085" extrusionOk="0">
                    <a:moveTo>
                      <a:pt x="1144" y="676"/>
                    </a:moveTo>
                    <a:cubicBezTo>
                      <a:pt x="1404" y="676"/>
                      <a:pt x="1542" y="815"/>
                      <a:pt x="1542" y="1196"/>
                    </a:cubicBezTo>
                    <a:cubicBezTo>
                      <a:pt x="1542" y="1300"/>
                      <a:pt x="1404" y="1473"/>
                      <a:pt x="1144" y="1473"/>
                    </a:cubicBezTo>
                    <a:lnTo>
                      <a:pt x="1109" y="1473"/>
                    </a:lnTo>
                    <a:cubicBezTo>
                      <a:pt x="901" y="1456"/>
                      <a:pt x="763" y="1265"/>
                      <a:pt x="780" y="1075"/>
                    </a:cubicBezTo>
                    <a:lnTo>
                      <a:pt x="780" y="1006"/>
                    </a:lnTo>
                    <a:cubicBezTo>
                      <a:pt x="780" y="815"/>
                      <a:pt x="953" y="676"/>
                      <a:pt x="1144" y="676"/>
                    </a:cubicBezTo>
                    <a:close/>
                    <a:moveTo>
                      <a:pt x="1178" y="1"/>
                    </a:moveTo>
                    <a:cubicBezTo>
                      <a:pt x="399" y="1"/>
                      <a:pt x="0" y="520"/>
                      <a:pt x="0" y="1110"/>
                    </a:cubicBezTo>
                    <a:cubicBezTo>
                      <a:pt x="0" y="1889"/>
                      <a:pt x="624" y="2063"/>
                      <a:pt x="1074" y="2063"/>
                    </a:cubicBezTo>
                    <a:cubicBezTo>
                      <a:pt x="1248" y="2063"/>
                      <a:pt x="1404" y="1993"/>
                      <a:pt x="1508" y="1872"/>
                    </a:cubicBezTo>
                    <a:lnTo>
                      <a:pt x="1508" y="1872"/>
                    </a:lnTo>
                    <a:cubicBezTo>
                      <a:pt x="1508" y="2219"/>
                      <a:pt x="1352" y="2461"/>
                      <a:pt x="988" y="2461"/>
                    </a:cubicBezTo>
                    <a:cubicBezTo>
                      <a:pt x="693" y="2461"/>
                      <a:pt x="399" y="2374"/>
                      <a:pt x="173" y="2167"/>
                    </a:cubicBezTo>
                    <a:lnTo>
                      <a:pt x="139" y="2167"/>
                    </a:lnTo>
                    <a:lnTo>
                      <a:pt x="139" y="2478"/>
                    </a:lnTo>
                    <a:cubicBezTo>
                      <a:pt x="139" y="2842"/>
                      <a:pt x="485" y="3085"/>
                      <a:pt x="1057" y="3085"/>
                    </a:cubicBezTo>
                    <a:cubicBezTo>
                      <a:pt x="1906" y="3085"/>
                      <a:pt x="2287" y="2548"/>
                      <a:pt x="2287" y="1387"/>
                    </a:cubicBezTo>
                    <a:cubicBezTo>
                      <a:pt x="2287" y="347"/>
                      <a:pt x="1733" y="1"/>
                      <a:pt x="1178" y="1"/>
                    </a:cubicBezTo>
                    <a:close/>
                  </a:path>
                </a:pathLst>
              </a:custGeom>
              <a:solidFill>
                <a:srgbClr val="FAB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44" name="Google Shape;1244;p40"/>
              <p:cNvSpPr/>
              <p:nvPr/>
            </p:nvSpPr>
            <p:spPr>
              <a:xfrm>
                <a:off x="4801150" y="4788075"/>
                <a:ext cx="572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83" extrusionOk="0">
                    <a:moveTo>
                      <a:pt x="1144" y="0"/>
                    </a:moveTo>
                    <a:cubicBezTo>
                      <a:pt x="347" y="0"/>
                      <a:pt x="70" y="364"/>
                      <a:pt x="70" y="745"/>
                    </a:cubicBezTo>
                    <a:lnTo>
                      <a:pt x="70" y="1005"/>
                    </a:lnTo>
                    <a:lnTo>
                      <a:pt x="87" y="1005"/>
                    </a:lnTo>
                    <a:cubicBezTo>
                      <a:pt x="278" y="745"/>
                      <a:pt x="589" y="659"/>
                      <a:pt x="988" y="659"/>
                    </a:cubicBezTo>
                    <a:cubicBezTo>
                      <a:pt x="1231" y="659"/>
                      <a:pt x="1387" y="797"/>
                      <a:pt x="1387" y="1005"/>
                    </a:cubicBezTo>
                    <a:cubicBezTo>
                      <a:pt x="1387" y="1144"/>
                      <a:pt x="1300" y="1265"/>
                      <a:pt x="1196" y="1352"/>
                    </a:cubicBezTo>
                    <a:lnTo>
                      <a:pt x="520" y="1872"/>
                    </a:lnTo>
                    <a:cubicBezTo>
                      <a:pt x="191" y="2114"/>
                      <a:pt x="0" y="2374"/>
                      <a:pt x="0" y="2634"/>
                    </a:cubicBezTo>
                    <a:lnTo>
                      <a:pt x="0" y="2651"/>
                    </a:lnTo>
                    <a:cubicBezTo>
                      <a:pt x="17" y="2848"/>
                      <a:pt x="172" y="2982"/>
                      <a:pt x="364" y="2982"/>
                    </a:cubicBezTo>
                    <a:cubicBezTo>
                      <a:pt x="375" y="2982"/>
                      <a:pt x="387" y="2982"/>
                      <a:pt x="399" y="2981"/>
                    </a:cubicBezTo>
                    <a:lnTo>
                      <a:pt x="1820" y="2981"/>
                    </a:lnTo>
                    <a:cubicBezTo>
                      <a:pt x="2132" y="2981"/>
                      <a:pt x="2288" y="2825"/>
                      <a:pt x="2288" y="2617"/>
                    </a:cubicBezTo>
                    <a:lnTo>
                      <a:pt x="2288" y="2357"/>
                    </a:lnTo>
                    <a:lnTo>
                      <a:pt x="936" y="2357"/>
                    </a:lnTo>
                    <a:cubicBezTo>
                      <a:pt x="971" y="2287"/>
                      <a:pt x="1040" y="2218"/>
                      <a:pt x="1109" y="2184"/>
                    </a:cubicBezTo>
                    <a:lnTo>
                      <a:pt x="1560" y="1872"/>
                    </a:lnTo>
                    <a:cubicBezTo>
                      <a:pt x="2062" y="1525"/>
                      <a:pt x="2218" y="1352"/>
                      <a:pt x="2218" y="919"/>
                    </a:cubicBezTo>
                    <a:cubicBezTo>
                      <a:pt x="2218" y="451"/>
                      <a:pt x="1820" y="0"/>
                      <a:pt x="1144" y="0"/>
                    </a:cubicBezTo>
                    <a:close/>
                  </a:path>
                </a:pathLst>
              </a:custGeom>
              <a:solidFill>
                <a:srgbClr val="FAB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45" name="Google Shape;1245;p40"/>
              <p:cNvSpPr/>
              <p:nvPr/>
            </p:nvSpPr>
            <p:spPr>
              <a:xfrm>
                <a:off x="4874800" y="4790225"/>
                <a:ext cx="5417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964" extrusionOk="0">
                    <a:moveTo>
                      <a:pt x="607" y="1"/>
                    </a:moveTo>
                    <a:cubicBezTo>
                      <a:pt x="173" y="1"/>
                      <a:pt x="52" y="209"/>
                      <a:pt x="52" y="625"/>
                    </a:cubicBezTo>
                    <a:lnTo>
                      <a:pt x="52" y="1751"/>
                    </a:lnTo>
                    <a:cubicBezTo>
                      <a:pt x="295" y="1699"/>
                      <a:pt x="555" y="1682"/>
                      <a:pt x="780" y="1682"/>
                    </a:cubicBezTo>
                    <a:cubicBezTo>
                      <a:pt x="1282" y="1682"/>
                      <a:pt x="1386" y="1820"/>
                      <a:pt x="1386" y="1994"/>
                    </a:cubicBezTo>
                    <a:cubicBezTo>
                      <a:pt x="1386" y="2184"/>
                      <a:pt x="1248" y="2340"/>
                      <a:pt x="866" y="2340"/>
                    </a:cubicBezTo>
                    <a:cubicBezTo>
                      <a:pt x="485" y="2340"/>
                      <a:pt x="208" y="2253"/>
                      <a:pt x="35" y="2080"/>
                    </a:cubicBezTo>
                    <a:lnTo>
                      <a:pt x="0" y="2080"/>
                    </a:lnTo>
                    <a:lnTo>
                      <a:pt x="0" y="2357"/>
                    </a:lnTo>
                    <a:cubicBezTo>
                      <a:pt x="0" y="2773"/>
                      <a:pt x="329" y="2964"/>
                      <a:pt x="953" y="2964"/>
                    </a:cubicBezTo>
                    <a:cubicBezTo>
                      <a:pt x="1681" y="2964"/>
                      <a:pt x="2166" y="2600"/>
                      <a:pt x="2166" y="1959"/>
                    </a:cubicBezTo>
                    <a:cubicBezTo>
                      <a:pt x="2166" y="1404"/>
                      <a:pt x="1681" y="1092"/>
                      <a:pt x="1092" y="1092"/>
                    </a:cubicBezTo>
                    <a:lnTo>
                      <a:pt x="815" y="1092"/>
                    </a:lnTo>
                    <a:lnTo>
                      <a:pt x="815" y="642"/>
                    </a:lnTo>
                    <a:lnTo>
                      <a:pt x="1594" y="642"/>
                    </a:lnTo>
                    <a:cubicBezTo>
                      <a:pt x="1906" y="642"/>
                      <a:pt x="2079" y="486"/>
                      <a:pt x="2079" y="226"/>
                    </a:cubicBezTo>
                    <a:lnTo>
                      <a:pt x="2079" y="1"/>
                    </a:lnTo>
                    <a:close/>
                  </a:path>
                </a:pathLst>
              </a:custGeom>
              <a:solidFill>
                <a:srgbClr val="FAB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46" name="Google Shape;1246;p40"/>
              <p:cNvSpPr/>
              <p:nvPr/>
            </p:nvSpPr>
            <p:spPr>
              <a:xfrm>
                <a:off x="4944975" y="4730875"/>
                <a:ext cx="40300" cy="732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930" extrusionOk="0">
                    <a:moveTo>
                      <a:pt x="1231" y="1"/>
                    </a:moveTo>
                    <a:cubicBezTo>
                      <a:pt x="1057" y="1"/>
                      <a:pt x="901" y="35"/>
                      <a:pt x="745" y="87"/>
                    </a:cubicBezTo>
                    <a:lnTo>
                      <a:pt x="0" y="417"/>
                    </a:lnTo>
                    <a:lnTo>
                      <a:pt x="35" y="694"/>
                    </a:lnTo>
                    <a:cubicBezTo>
                      <a:pt x="83" y="822"/>
                      <a:pt x="191" y="921"/>
                      <a:pt x="330" y="921"/>
                    </a:cubicBezTo>
                    <a:cubicBezTo>
                      <a:pt x="341" y="921"/>
                      <a:pt x="353" y="921"/>
                      <a:pt x="364" y="919"/>
                    </a:cubicBezTo>
                    <a:cubicBezTo>
                      <a:pt x="433" y="919"/>
                      <a:pt x="468" y="919"/>
                      <a:pt x="537" y="902"/>
                    </a:cubicBezTo>
                    <a:lnTo>
                      <a:pt x="797" y="815"/>
                    </a:lnTo>
                    <a:lnTo>
                      <a:pt x="797" y="2496"/>
                    </a:lnTo>
                    <a:lnTo>
                      <a:pt x="797" y="2548"/>
                    </a:lnTo>
                    <a:cubicBezTo>
                      <a:pt x="815" y="2756"/>
                      <a:pt x="988" y="2929"/>
                      <a:pt x="1231" y="2929"/>
                    </a:cubicBezTo>
                    <a:lnTo>
                      <a:pt x="1612" y="2929"/>
                    </a:lnTo>
                    <a:lnTo>
                      <a:pt x="1612" y="347"/>
                    </a:lnTo>
                    <a:cubicBezTo>
                      <a:pt x="1594" y="157"/>
                      <a:pt x="1421" y="1"/>
                      <a:pt x="1231" y="1"/>
                    </a:cubicBezTo>
                    <a:close/>
                  </a:path>
                </a:pathLst>
              </a:custGeom>
              <a:solidFill>
                <a:srgbClr val="FAB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  <p:sp>
            <p:nvSpPr>
              <p:cNvPr id="1247" name="Google Shape;1247;p40"/>
              <p:cNvSpPr/>
              <p:nvPr/>
            </p:nvSpPr>
            <p:spPr>
              <a:xfrm>
                <a:off x="4948000" y="4840475"/>
                <a:ext cx="5677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3018" extrusionOk="0">
                    <a:moveTo>
                      <a:pt x="1144" y="1"/>
                    </a:moveTo>
                    <a:cubicBezTo>
                      <a:pt x="347" y="1"/>
                      <a:pt x="70" y="365"/>
                      <a:pt x="70" y="746"/>
                    </a:cubicBezTo>
                    <a:lnTo>
                      <a:pt x="70" y="1006"/>
                    </a:lnTo>
                    <a:lnTo>
                      <a:pt x="87" y="1006"/>
                    </a:lnTo>
                    <a:cubicBezTo>
                      <a:pt x="312" y="746"/>
                      <a:pt x="590" y="659"/>
                      <a:pt x="971" y="659"/>
                    </a:cubicBezTo>
                    <a:cubicBezTo>
                      <a:pt x="1231" y="659"/>
                      <a:pt x="1387" y="798"/>
                      <a:pt x="1387" y="1006"/>
                    </a:cubicBezTo>
                    <a:cubicBezTo>
                      <a:pt x="1387" y="1162"/>
                      <a:pt x="1300" y="1300"/>
                      <a:pt x="1196" y="1387"/>
                    </a:cubicBezTo>
                    <a:lnTo>
                      <a:pt x="520" y="1907"/>
                    </a:lnTo>
                    <a:cubicBezTo>
                      <a:pt x="191" y="2167"/>
                      <a:pt x="1" y="2392"/>
                      <a:pt x="1" y="2669"/>
                    </a:cubicBezTo>
                    <a:lnTo>
                      <a:pt x="1" y="2687"/>
                    </a:lnTo>
                    <a:cubicBezTo>
                      <a:pt x="17" y="2868"/>
                      <a:pt x="174" y="3017"/>
                      <a:pt x="353" y="3017"/>
                    </a:cubicBezTo>
                    <a:cubicBezTo>
                      <a:pt x="362" y="3017"/>
                      <a:pt x="372" y="3017"/>
                      <a:pt x="382" y="3016"/>
                    </a:cubicBezTo>
                    <a:lnTo>
                      <a:pt x="1820" y="3016"/>
                    </a:lnTo>
                    <a:cubicBezTo>
                      <a:pt x="2115" y="3016"/>
                      <a:pt x="2253" y="2877"/>
                      <a:pt x="2271" y="2617"/>
                    </a:cubicBezTo>
                    <a:lnTo>
                      <a:pt x="2271" y="2340"/>
                    </a:lnTo>
                    <a:lnTo>
                      <a:pt x="936" y="2340"/>
                    </a:lnTo>
                    <a:cubicBezTo>
                      <a:pt x="971" y="2271"/>
                      <a:pt x="1040" y="2202"/>
                      <a:pt x="1110" y="2167"/>
                    </a:cubicBezTo>
                    <a:lnTo>
                      <a:pt x="1560" y="1855"/>
                    </a:lnTo>
                    <a:cubicBezTo>
                      <a:pt x="2063" y="1508"/>
                      <a:pt x="2201" y="1335"/>
                      <a:pt x="2201" y="902"/>
                    </a:cubicBezTo>
                    <a:cubicBezTo>
                      <a:pt x="2201" y="451"/>
                      <a:pt x="1820" y="1"/>
                      <a:pt x="1144" y="1"/>
                    </a:cubicBezTo>
                    <a:close/>
                  </a:path>
                </a:pathLst>
              </a:custGeom>
              <a:solidFill>
                <a:srgbClr val="FAB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 b="1"/>
              </a:p>
            </p:txBody>
          </p:sp>
        </p:grpSp>
        <p:sp>
          <p:nvSpPr>
            <p:cNvPr id="1248" name="Google Shape;1248;p40"/>
            <p:cNvSpPr txBox="1"/>
            <p:nvPr/>
          </p:nvSpPr>
          <p:spPr>
            <a:xfrm>
              <a:off x="7261083" y="3260463"/>
              <a:ext cx="819000" cy="2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>
                  <a:solidFill>
                    <a:srgbClr val="363545"/>
                  </a:solidFill>
                </a:rPr>
                <a:t>Truck Routing</a:t>
              </a:r>
              <a:br>
                <a:rPr lang="en" sz="700" b="1">
                  <a:solidFill>
                    <a:srgbClr val="363545"/>
                  </a:solidFill>
                </a:rPr>
              </a:br>
              <a:r>
                <a:rPr lang="en" sz="700" b="1">
                  <a:solidFill>
                    <a:srgbClr val="363545"/>
                  </a:solidFill>
                </a:rPr>
                <a:t>&amp; Mileage</a:t>
              </a:r>
              <a:endParaRPr sz="700" b="1">
                <a:solidFill>
                  <a:srgbClr val="363545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41"/>
          <p:cNvSpPr/>
          <p:nvPr/>
        </p:nvSpPr>
        <p:spPr>
          <a:xfrm>
            <a:off x="4099500" y="2424200"/>
            <a:ext cx="938100" cy="9381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41"/>
          <p:cNvSpPr txBox="1">
            <a:spLocks noGrp="1"/>
          </p:cNvSpPr>
          <p:nvPr>
            <p:ph type="title"/>
          </p:nvPr>
        </p:nvSpPr>
        <p:spPr>
          <a:xfrm>
            <a:off x="412125" y="344175"/>
            <a:ext cx="8797800" cy="46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Map Intelligence</a:t>
            </a:r>
            <a:r>
              <a:rPr lang="en" sz="2000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0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for the Entire Commercial Vehicle Routing Workflow</a:t>
            </a:r>
            <a:endParaRPr sz="2000" b="1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5" name="Google Shape;1255;p41"/>
          <p:cNvGrpSpPr/>
          <p:nvPr/>
        </p:nvGrpSpPr>
        <p:grpSpPr>
          <a:xfrm>
            <a:off x="3225850" y="1547325"/>
            <a:ext cx="2692324" cy="2691842"/>
            <a:chOff x="3225850" y="1358138"/>
            <a:chExt cx="2692324" cy="2691842"/>
          </a:xfrm>
        </p:grpSpPr>
        <p:sp>
          <p:nvSpPr>
            <p:cNvPr id="1256" name="Google Shape;1256;p41"/>
            <p:cNvSpPr/>
            <p:nvPr/>
          </p:nvSpPr>
          <p:spPr>
            <a:xfrm>
              <a:off x="4351362" y="1358138"/>
              <a:ext cx="1566812" cy="1826643"/>
            </a:xfrm>
            <a:custGeom>
              <a:avLst/>
              <a:gdLst/>
              <a:ahLst/>
              <a:cxnLst/>
              <a:rect l="l" t="t" r="r" b="b"/>
              <a:pathLst>
                <a:path w="51057" h="59524" extrusionOk="0">
                  <a:moveTo>
                    <a:pt x="6780" y="0"/>
                  </a:moveTo>
                  <a:cubicBezTo>
                    <a:pt x="5882" y="0"/>
                    <a:pt x="4984" y="56"/>
                    <a:pt x="4093" y="104"/>
                  </a:cubicBezTo>
                  <a:cubicBezTo>
                    <a:pt x="2720" y="215"/>
                    <a:pt x="1356" y="370"/>
                    <a:pt x="1" y="602"/>
                  </a:cubicBezTo>
                  <a:lnTo>
                    <a:pt x="9627" y="12492"/>
                  </a:lnTo>
                  <a:lnTo>
                    <a:pt x="5243" y="26262"/>
                  </a:lnTo>
                  <a:cubicBezTo>
                    <a:pt x="5474" y="26236"/>
                    <a:pt x="5715" y="26219"/>
                    <a:pt x="5946" y="26193"/>
                  </a:cubicBezTo>
                  <a:cubicBezTo>
                    <a:pt x="6259" y="26180"/>
                    <a:pt x="6565" y="26154"/>
                    <a:pt x="6876" y="26154"/>
                  </a:cubicBezTo>
                  <a:cubicBezTo>
                    <a:pt x="6949" y="26154"/>
                    <a:pt x="7022" y="26156"/>
                    <a:pt x="7096" y="26159"/>
                  </a:cubicBezTo>
                  <a:lnTo>
                    <a:pt x="7388" y="26151"/>
                  </a:lnTo>
                  <a:cubicBezTo>
                    <a:pt x="7482" y="26151"/>
                    <a:pt x="7576" y="26151"/>
                    <a:pt x="7671" y="26159"/>
                  </a:cubicBezTo>
                  <a:cubicBezTo>
                    <a:pt x="7868" y="26168"/>
                    <a:pt x="8057" y="26176"/>
                    <a:pt x="8246" y="26185"/>
                  </a:cubicBezTo>
                  <a:cubicBezTo>
                    <a:pt x="8443" y="26185"/>
                    <a:pt x="8632" y="26219"/>
                    <a:pt x="8820" y="26236"/>
                  </a:cubicBezTo>
                  <a:lnTo>
                    <a:pt x="9112" y="26262"/>
                  </a:lnTo>
                  <a:cubicBezTo>
                    <a:pt x="9206" y="26262"/>
                    <a:pt x="9301" y="26271"/>
                    <a:pt x="9395" y="26288"/>
                  </a:cubicBezTo>
                  <a:cubicBezTo>
                    <a:pt x="9773" y="26356"/>
                    <a:pt x="10159" y="26391"/>
                    <a:pt x="10536" y="26477"/>
                  </a:cubicBezTo>
                  <a:cubicBezTo>
                    <a:pt x="11300" y="26605"/>
                    <a:pt x="12046" y="26846"/>
                    <a:pt x="12793" y="27069"/>
                  </a:cubicBezTo>
                  <a:cubicBezTo>
                    <a:pt x="13530" y="27335"/>
                    <a:pt x="14268" y="27600"/>
                    <a:pt x="14955" y="27952"/>
                  </a:cubicBezTo>
                  <a:cubicBezTo>
                    <a:pt x="15306" y="28107"/>
                    <a:pt x="15632" y="28313"/>
                    <a:pt x="15975" y="28484"/>
                  </a:cubicBezTo>
                  <a:cubicBezTo>
                    <a:pt x="16061" y="28527"/>
                    <a:pt x="16147" y="28579"/>
                    <a:pt x="16224" y="28630"/>
                  </a:cubicBezTo>
                  <a:lnTo>
                    <a:pt x="16473" y="28784"/>
                  </a:lnTo>
                  <a:cubicBezTo>
                    <a:pt x="16627" y="28887"/>
                    <a:pt x="16808" y="28973"/>
                    <a:pt x="16962" y="29093"/>
                  </a:cubicBezTo>
                  <a:cubicBezTo>
                    <a:pt x="17116" y="29196"/>
                    <a:pt x="17271" y="29308"/>
                    <a:pt x="17434" y="29411"/>
                  </a:cubicBezTo>
                  <a:cubicBezTo>
                    <a:pt x="17520" y="29462"/>
                    <a:pt x="17588" y="29522"/>
                    <a:pt x="17666" y="29582"/>
                  </a:cubicBezTo>
                  <a:lnTo>
                    <a:pt x="17897" y="29762"/>
                  </a:lnTo>
                  <a:cubicBezTo>
                    <a:pt x="18215" y="29977"/>
                    <a:pt x="18498" y="30243"/>
                    <a:pt x="18789" y="30483"/>
                  </a:cubicBezTo>
                  <a:cubicBezTo>
                    <a:pt x="19364" y="30998"/>
                    <a:pt x="19930" y="31521"/>
                    <a:pt x="20428" y="32113"/>
                  </a:cubicBezTo>
                  <a:cubicBezTo>
                    <a:pt x="21466" y="33254"/>
                    <a:pt x="22316" y="34567"/>
                    <a:pt x="23028" y="35948"/>
                  </a:cubicBezTo>
                  <a:cubicBezTo>
                    <a:pt x="23697" y="37347"/>
                    <a:pt x="24246" y="38814"/>
                    <a:pt x="24538" y="40332"/>
                  </a:cubicBezTo>
                  <a:cubicBezTo>
                    <a:pt x="24709" y="41079"/>
                    <a:pt x="24786" y="41851"/>
                    <a:pt x="24855" y="42614"/>
                  </a:cubicBezTo>
                  <a:cubicBezTo>
                    <a:pt x="24872" y="43000"/>
                    <a:pt x="24906" y="43378"/>
                    <a:pt x="24889" y="43764"/>
                  </a:cubicBezTo>
                  <a:lnTo>
                    <a:pt x="24898" y="44056"/>
                  </a:lnTo>
                  <a:cubicBezTo>
                    <a:pt x="24898" y="44150"/>
                    <a:pt x="24898" y="44244"/>
                    <a:pt x="24889" y="44339"/>
                  </a:cubicBezTo>
                  <a:cubicBezTo>
                    <a:pt x="24881" y="44536"/>
                    <a:pt x="24872" y="44725"/>
                    <a:pt x="24864" y="44913"/>
                  </a:cubicBezTo>
                  <a:cubicBezTo>
                    <a:pt x="24864" y="45111"/>
                    <a:pt x="24829" y="45299"/>
                    <a:pt x="24812" y="45488"/>
                  </a:cubicBezTo>
                  <a:lnTo>
                    <a:pt x="24786" y="45780"/>
                  </a:lnTo>
                  <a:cubicBezTo>
                    <a:pt x="24786" y="45874"/>
                    <a:pt x="24778" y="45969"/>
                    <a:pt x="24761" y="46063"/>
                  </a:cubicBezTo>
                  <a:cubicBezTo>
                    <a:pt x="24692" y="46441"/>
                    <a:pt x="24658" y="46827"/>
                    <a:pt x="24572" y="47204"/>
                  </a:cubicBezTo>
                  <a:cubicBezTo>
                    <a:pt x="24443" y="47968"/>
                    <a:pt x="24203" y="48714"/>
                    <a:pt x="23980" y="49460"/>
                  </a:cubicBezTo>
                  <a:lnTo>
                    <a:pt x="34241" y="59524"/>
                  </a:lnTo>
                  <a:lnTo>
                    <a:pt x="48791" y="57739"/>
                  </a:lnTo>
                  <a:cubicBezTo>
                    <a:pt x="49366" y="55929"/>
                    <a:pt x="49889" y="54093"/>
                    <a:pt x="50241" y="52206"/>
                  </a:cubicBezTo>
                  <a:cubicBezTo>
                    <a:pt x="50438" y="51271"/>
                    <a:pt x="50567" y="50318"/>
                    <a:pt x="50704" y="49375"/>
                  </a:cubicBezTo>
                  <a:cubicBezTo>
                    <a:pt x="50739" y="49134"/>
                    <a:pt x="50764" y="48894"/>
                    <a:pt x="50782" y="48663"/>
                  </a:cubicBezTo>
                  <a:lnTo>
                    <a:pt x="50850" y="47942"/>
                  </a:lnTo>
                  <a:cubicBezTo>
                    <a:pt x="50893" y="47461"/>
                    <a:pt x="50953" y="46990"/>
                    <a:pt x="50970" y="46509"/>
                  </a:cubicBezTo>
                  <a:lnTo>
                    <a:pt x="51030" y="45076"/>
                  </a:lnTo>
                  <a:cubicBezTo>
                    <a:pt x="51048" y="44836"/>
                    <a:pt x="51048" y="44596"/>
                    <a:pt x="51048" y="44356"/>
                  </a:cubicBezTo>
                  <a:lnTo>
                    <a:pt x="51048" y="43635"/>
                  </a:lnTo>
                  <a:cubicBezTo>
                    <a:pt x="51056" y="42674"/>
                    <a:pt x="50996" y="41713"/>
                    <a:pt x="50945" y="40761"/>
                  </a:cubicBezTo>
                  <a:cubicBezTo>
                    <a:pt x="50790" y="38848"/>
                    <a:pt x="50550" y="36943"/>
                    <a:pt x="50155" y="35073"/>
                  </a:cubicBezTo>
                  <a:cubicBezTo>
                    <a:pt x="49400" y="31315"/>
                    <a:pt x="48113" y="27686"/>
                    <a:pt x="46423" y="24263"/>
                  </a:cubicBezTo>
                  <a:cubicBezTo>
                    <a:pt x="44699" y="20857"/>
                    <a:pt x="42571" y="17640"/>
                    <a:pt x="40015" y="14783"/>
                  </a:cubicBezTo>
                  <a:cubicBezTo>
                    <a:pt x="38762" y="13342"/>
                    <a:pt x="37381" y="12003"/>
                    <a:pt x="35939" y="10734"/>
                  </a:cubicBezTo>
                  <a:cubicBezTo>
                    <a:pt x="35210" y="10116"/>
                    <a:pt x="34481" y="9498"/>
                    <a:pt x="33709" y="8923"/>
                  </a:cubicBezTo>
                  <a:lnTo>
                    <a:pt x="33134" y="8494"/>
                  </a:lnTo>
                  <a:cubicBezTo>
                    <a:pt x="32945" y="8349"/>
                    <a:pt x="32748" y="8203"/>
                    <a:pt x="32551" y="8074"/>
                  </a:cubicBezTo>
                  <a:lnTo>
                    <a:pt x="31358" y="7259"/>
                  </a:lnTo>
                  <a:cubicBezTo>
                    <a:pt x="30972" y="6985"/>
                    <a:pt x="30552" y="6744"/>
                    <a:pt x="30148" y="6496"/>
                  </a:cubicBezTo>
                  <a:lnTo>
                    <a:pt x="29531" y="6118"/>
                  </a:lnTo>
                  <a:cubicBezTo>
                    <a:pt x="29325" y="5998"/>
                    <a:pt x="29127" y="5869"/>
                    <a:pt x="28913" y="5758"/>
                  </a:cubicBezTo>
                  <a:cubicBezTo>
                    <a:pt x="28072" y="5294"/>
                    <a:pt x="27240" y="4823"/>
                    <a:pt x="26365" y="4428"/>
                  </a:cubicBezTo>
                  <a:cubicBezTo>
                    <a:pt x="24658" y="3570"/>
                    <a:pt x="22873" y="2884"/>
                    <a:pt x="21072" y="2257"/>
                  </a:cubicBezTo>
                  <a:cubicBezTo>
                    <a:pt x="19261" y="1683"/>
                    <a:pt x="17425" y="1159"/>
                    <a:pt x="15538" y="807"/>
                  </a:cubicBezTo>
                  <a:cubicBezTo>
                    <a:pt x="14603" y="610"/>
                    <a:pt x="13650" y="481"/>
                    <a:pt x="12707" y="344"/>
                  </a:cubicBezTo>
                  <a:cubicBezTo>
                    <a:pt x="12467" y="310"/>
                    <a:pt x="12226" y="284"/>
                    <a:pt x="11986" y="267"/>
                  </a:cubicBezTo>
                  <a:lnTo>
                    <a:pt x="11274" y="198"/>
                  </a:lnTo>
                  <a:cubicBezTo>
                    <a:pt x="10794" y="155"/>
                    <a:pt x="10322" y="95"/>
                    <a:pt x="9841" y="78"/>
                  </a:cubicBezTo>
                  <a:lnTo>
                    <a:pt x="8400" y="18"/>
                  </a:lnTo>
                  <a:cubicBezTo>
                    <a:pt x="8168" y="1"/>
                    <a:pt x="7928" y="1"/>
                    <a:pt x="7688" y="1"/>
                  </a:cubicBezTo>
                  <a:lnTo>
                    <a:pt x="6967" y="1"/>
                  </a:lnTo>
                  <a:cubicBezTo>
                    <a:pt x="6905" y="0"/>
                    <a:pt x="6843" y="0"/>
                    <a:pt x="67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1"/>
            <p:cNvSpPr/>
            <p:nvPr/>
          </p:nvSpPr>
          <p:spPr>
            <a:xfrm>
              <a:off x="3225850" y="1385542"/>
              <a:ext cx="1371977" cy="2172583"/>
            </a:xfrm>
            <a:custGeom>
              <a:avLst/>
              <a:gdLst/>
              <a:ahLst/>
              <a:cxnLst/>
              <a:rect l="l" t="t" r="r" b="b"/>
              <a:pathLst>
                <a:path w="44708" h="70797" extrusionOk="0">
                  <a:moveTo>
                    <a:pt x="35081" y="0"/>
                  </a:moveTo>
                  <a:cubicBezTo>
                    <a:pt x="31323" y="755"/>
                    <a:pt x="27694" y="2042"/>
                    <a:pt x="24263" y="3732"/>
                  </a:cubicBezTo>
                  <a:cubicBezTo>
                    <a:pt x="20857" y="5457"/>
                    <a:pt x="17648" y="7584"/>
                    <a:pt x="14791" y="10141"/>
                  </a:cubicBezTo>
                  <a:cubicBezTo>
                    <a:pt x="13350" y="11394"/>
                    <a:pt x="12011" y="12775"/>
                    <a:pt x="10742" y="14216"/>
                  </a:cubicBezTo>
                  <a:cubicBezTo>
                    <a:pt x="10124" y="14945"/>
                    <a:pt x="9506" y="15675"/>
                    <a:pt x="8931" y="16447"/>
                  </a:cubicBezTo>
                  <a:lnTo>
                    <a:pt x="8502" y="17021"/>
                  </a:lnTo>
                  <a:cubicBezTo>
                    <a:pt x="8357" y="17210"/>
                    <a:pt x="8211" y="17408"/>
                    <a:pt x="8082" y="17605"/>
                  </a:cubicBezTo>
                  <a:lnTo>
                    <a:pt x="7267" y="18797"/>
                  </a:lnTo>
                  <a:cubicBezTo>
                    <a:pt x="6993" y="19183"/>
                    <a:pt x="6752" y="19604"/>
                    <a:pt x="6504" y="20007"/>
                  </a:cubicBezTo>
                  <a:lnTo>
                    <a:pt x="6126" y="20625"/>
                  </a:lnTo>
                  <a:cubicBezTo>
                    <a:pt x="6006" y="20831"/>
                    <a:pt x="5877" y="21028"/>
                    <a:pt x="5766" y="21242"/>
                  </a:cubicBezTo>
                  <a:cubicBezTo>
                    <a:pt x="5302" y="22083"/>
                    <a:pt x="4831" y="22915"/>
                    <a:pt x="4436" y="23791"/>
                  </a:cubicBezTo>
                  <a:cubicBezTo>
                    <a:pt x="3578" y="25498"/>
                    <a:pt x="2892" y="27282"/>
                    <a:pt x="2265" y="29084"/>
                  </a:cubicBezTo>
                  <a:cubicBezTo>
                    <a:pt x="1691" y="30894"/>
                    <a:pt x="1167" y="32730"/>
                    <a:pt x="815" y="34618"/>
                  </a:cubicBezTo>
                  <a:cubicBezTo>
                    <a:pt x="618" y="35553"/>
                    <a:pt x="489" y="36505"/>
                    <a:pt x="352" y="37449"/>
                  </a:cubicBezTo>
                  <a:cubicBezTo>
                    <a:pt x="318" y="37689"/>
                    <a:pt x="292" y="37929"/>
                    <a:pt x="275" y="38169"/>
                  </a:cubicBezTo>
                  <a:lnTo>
                    <a:pt x="206" y="38881"/>
                  </a:lnTo>
                  <a:cubicBezTo>
                    <a:pt x="163" y="39362"/>
                    <a:pt x="103" y="39834"/>
                    <a:pt x="86" y="40314"/>
                  </a:cubicBezTo>
                  <a:lnTo>
                    <a:pt x="26" y="41756"/>
                  </a:lnTo>
                  <a:cubicBezTo>
                    <a:pt x="9" y="41987"/>
                    <a:pt x="9" y="42227"/>
                    <a:pt x="9" y="42468"/>
                  </a:cubicBezTo>
                  <a:lnTo>
                    <a:pt x="9" y="43188"/>
                  </a:lnTo>
                  <a:cubicBezTo>
                    <a:pt x="0" y="44149"/>
                    <a:pt x="60" y="45110"/>
                    <a:pt x="112" y="46062"/>
                  </a:cubicBezTo>
                  <a:cubicBezTo>
                    <a:pt x="266" y="47975"/>
                    <a:pt x="507" y="49880"/>
                    <a:pt x="901" y="51750"/>
                  </a:cubicBezTo>
                  <a:cubicBezTo>
                    <a:pt x="1656" y="55508"/>
                    <a:pt x="2943" y="59137"/>
                    <a:pt x="4633" y="62569"/>
                  </a:cubicBezTo>
                  <a:cubicBezTo>
                    <a:pt x="6117" y="65486"/>
                    <a:pt x="7893" y="68265"/>
                    <a:pt x="9978" y="70796"/>
                  </a:cubicBezTo>
                  <a:lnTo>
                    <a:pt x="15074" y="57198"/>
                  </a:lnTo>
                  <a:lnTo>
                    <a:pt x="29633" y="53492"/>
                  </a:lnTo>
                  <a:cubicBezTo>
                    <a:pt x="29033" y="52668"/>
                    <a:pt x="28501" y="51785"/>
                    <a:pt x="28029" y="50875"/>
                  </a:cubicBezTo>
                  <a:cubicBezTo>
                    <a:pt x="27351" y="49477"/>
                    <a:pt x="26811" y="48010"/>
                    <a:pt x="26519" y="46500"/>
                  </a:cubicBezTo>
                  <a:cubicBezTo>
                    <a:pt x="26347" y="45745"/>
                    <a:pt x="26270" y="44973"/>
                    <a:pt x="26202" y="44209"/>
                  </a:cubicBezTo>
                  <a:cubicBezTo>
                    <a:pt x="26184" y="43823"/>
                    <a:pt x="26150" y="43446"/>
                    <a:pt x="26167" y="43060"/>
                  </a:cubicBezTo>
                  <a:lnTo>
                    <a:pt x="26159" y="42768"/>
                  </a:lnTo>
                  <a:cubicBezTo>
                    <a:pt x="26159" y="42673"/>
                    <a:pt x="26159" y="42579"/>
                    <a:pt x="26167" y="42485"/>
                  </a:cubicBezTo>
                  <a:cubicBezTo>
                    <a:pt x="26176" y="42287"/>
                    <a:pt x="26184" y="42099"/>
                    <a:pt x="26193" y="41910"/>
                  </a:cubicBezTo>
                  <a:cubicBezTo>
                    <a:pt x="26193" y="41713"/>
                    <a:pt x="26227" y="41524"/>
                    <a:pt x="26236" y="41335"/>
                  </a:cubicBezTo>
                  <a:lnTo>
                    <a:pt x="26262" y="41043"/>
                  </a:lnTo>
                  <a:cubicBezTo>
                    <a:pt x="26270" y="40949"/>
                    <a:pt x="26279" y="40855"/>
                    <a:pt x="26296" y="40760"/>
                  </a:cubicBezTo>
                  <a:cubicBezTo>
                    <a:pt x="26365" y="40383"/>
                    <a:pt x="26399" y="39997"/>
                    <a:pt x="26485" y="39619"/>
                  </a:cubicBezTo>
                  <a:cubicBezTo>
                    <a:pt x="26613" y="38856"/>
                    <a:pt x="26854" y="38109"/>
                    <a:pt x="27068" y="37363"/>
                  </a:cubicBezTo>
                  <a:cubicBezTo>
                    <a:pt x="27343" y="36625"/>
                    <a:pt x="27609" y="35887"/>
                    <a:pt x="27960" y="35201"/>
                  </a:cubicBezTo>
                  <a:cubicBezTo>
                    <a:pt x="28115" y="34849"/>
                    <a:pt x="28321" y="34523"/>
                    <a:pt x="28492" y="34180"/>
                  </a:cubicBezTo>
                  <a:cubicBezTo>
                    <a:pt x="28535" y="34094"/>
                    <a:pt x="28587" y="34008"/>
                    <a:pt x="28638" y="33931"/>
                  </a:cubicBezTo>
                  <a:lnTo>
                    <a:pt x="28792" y="33682"/>
                  </a:lnTo>
                  <a:cubicBezTo>
                    <a:pt x="28895" y="33519"/>
                    <a:pt x="28981" y="33348"/>
                    <a:pt x="29101" y="33193"/>
                  </a:cubicBezTo>
                  <a:cubicBezTo>
                    <a:pt x="29204" y="33039"/>
                    <a:pt x="29316" y="32885"/>
                    <a:pt x="29419" y="32722"/>
                  </a:cubicBezTo>
                  <a:cubicBezTo>
                    <a:pt x="29470" y="32636"/>
                    <a:pt x="29530" y="32567"/>
                    <a:pt x="29590" y="32490"/>
                  </a:cubicBezTo>
                  <a:lnTo>
                    <a:pt x="29771" y="32258"/>
                  </a:lnTo>
                  <a:cubicBezTo>
                    <a:pt x="29985" y="31941"/>
                    <a:pt x="30251" y="31658"/>
                    <a:pt x="30491" y="31366"/>
                  </a:cubicBezTo>
                  <a:cubicBezTo>
                    <a:pt x="31006" y="30791"/>
                    <a:pt x="31529" y="30225"/>
                    <a:pt x="32121" y="29727"/>
                  </a:cubicBezTo>
                  <a:cubicBezTo>
                    <a:pt x="33262" y="28689"/>
                    <a:pt x="34575" y="27840"/>
                    <a:pt x="35956" y="27128"/>
                  </a:cubicBezTo>
                  <a:cubicBezTo>
                    <a:pt x="37355" y="26459"/>
                    <a:pt x="38822" y="25910"/>
                    <a:pt x="40332" y="25618"/>
                  </a:cubicBezTo>
                  <a:lnTo>
                    <a:pt x="44707" y="11900"/>
                  </a:lnTo>
                  <a:lnTo>
                    <a:pt x="350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1"/>
            <p:cNvSpPr/>
            <p:nvPr/>
          </p:nvSpPr>
          <p:spPr>
            <a:xfrm>
              <a:off x="3564430" y="2920710"/>
              <a:ext cx="2267377" cy="1129269"/>
            </a:xfrm>
            <a:custGeom>
              <a:avLst/>
              <a:gdLst/>
              <a:ahLst/>
              <a:cxnLst/>
              <a:rect l="l" t="t" r="r" b="b"/>
              <a:pathLst>
                <a:path w="73886" h="36799" extrusionOk="0">
                  <a:moveTo>
                    <a:pt x="49065" y="1"/>
                  </a:moveTo>
                  <a:cubicBezTo>
                    <a:pt x="48962" y="233"/>
                    <a:pt x="48859" y="473"/>
                    <a:pt x="48739" y="704"/>
                  </a:cubicBezTo>
                  <a:cubicBezTo>
                    <a:pt x="48585" y="1056"/>
                    <a:pt x="48379" y="1382"/>
                    <a:pt x="48207" y="1725"/>
                  </a:cubicBezTo>
                  <a:cubicBezTo>
                    <a:pt x="48164" y="1811"/>
                    <a:pt x="48113" y="1897"/>
                    <a:pt x="48061" y="1974"/>
                  </a:cubicBezTo>
                  <a:lnTo>
                    <a:pt x="47907" y="2223"/>
                  </a:lnTo>
                  <a:cubicBezTo>
                    <a:pt x="47804" y="2386"/>
                    <a:pt x="47718" y="2558"/>
                    <a:pt x="47598" y="2712"/>
                  </a:cubicBezTo>
                  <a:cubicBezTo>
                    <a:pt x="47487" y="2866"/>
                    <a:pt x="47384" y="3021"/>
                    <a:pt x="47281" y="3184"/>
                  </a:cubicBezTo>
                  <a:cubicBezTo>
                    <a:pt x="47229" y="3270"/>
                    <a:pt x="47169" y="3347"/>
                    <a:pt x="47109" y="3415"/>
                  </a:cubicBezTo>
                  <a:lnTo>
                    <a:pt x="46929" y="3647"/>
                  </a:lnTo>
                  <a:cubicBezTo>
                    <a:pt x="46715" y="3965"/>
                    <a:pt x="46449" y="4248"/>
                    <a:pt x="46208" y="4539"/>
                  </a:cubicBezTo>
                  <a:cubicBezTo>
                    <a:pt x="45694" y="5114"/>
                    <a:pt x="45170" y="5680"/>
                    <a:pt x="44578" y="6178"/>
                  </a:cubicBezTo>
                  <a:cubicBezTo>
                    <a:pt x="43437" y="7216"/>
                    <a:pt x="42125" y="8065"/>
                    <a:pt x="40743" y="8777"/>
                  </a:cubicBezTo>
                  <a:cubicBezTo>
                    <a:pt x="39345" y="9447"/>
                    <a:pt x="37878" y="9996"/>
                    <a:pt x="36359" y="10287"/>
                  </a:cubicBezTo>
                  <a:cubicBezTo>
                    <a:pt x="35613" y="10459"/>
                    <a:pt x="34841" y="10536"/>
                    <a:pt x="34077" y="10605"/>
                  </a:cubicBezTo>
                  <a:cubicBezTo>
                    <a:pt x="33765" y="10619"/>
                    <a:pt x="33458" y="10644"/>
                    <a:pt x="33148" y="10644"/>
                  </a:cubicBezTo>
                  <a:cubicBezTo>
                    <a:pt x="33075" y="10644"/>
                    <a:pt x="33001" y="10642"/>
                    <a:pt x="32928" y="10639"/>
                  </a:cubicBezTo>
                  <a:lnTo>
                    <a:pt x="32636" y="10648"/>
                  </a:lnTo>
                  <a:cubicBezTo>
                    <a:pt x="32542" y="10648"/>
                    <a:pt x="32447" y="10648"/>
                    <a:pt x="32353" y="10639"/>
                  </a:cubicBezTo>
                  <a:cubicBezTo>
                    <a:pt x="32156" y="10631"/>
                    <a:pt x="31967" y="10622"/>
                    <a:pt x="31778" y="10613"/>
                  </a:cubicBezTo>
                  <a:cubicBezTo>
                    <a:pt x="31581" y="10613"/>
                    <a:pt x="31392" y="10579"/>
                    <a:pt x="31203" y="10571"/>
                  </a:cubicBezTo>
                  <a:lnTo>
                    <a:pt x="30912" y="10536"/>
                  </a:lnTo>
                  <a:cubicBezTo>
                    <a:pt x="30817" y="10536"/>
                    <a:pt x="30723" y="10528"/>
                    <a:pt x="30628" y="10511"/>
                  </a:cubicBezTo>
                  <a:cubicBezTo>
                    <a:pt x="30242" y="10442"/>
                    <a:pt x="29865" y="10408"/>
                    <a:pt x="29487" y="10322"/>
                  </a:cubicBezTo>
                  <a:cubicBezTo>
                    <a:pt x="28724" y="10193"/>
                    <a:pt x="27977" y="9953"/>
                    <a:pt x="27231" y="9738"/>
                  </a:cubicBezTo>
                  <a:cubicBezTo>
                    <a:pt x="26493" y="9464"/>
                    <a:pt x="25755" y="9198"/>
                    <a:pt x="25069" y="8846"/>
                  </a:cubicBezTo>
                  <a:cubicBezTo>
                    <a:pt x="24717" y="8692"/>
                    <a:pt x="24391" y="8486"/>
                    <a:pt x="24048" y="8314"/>
                  </a:cubicBezTo>
                  <a:cubicBezTo>
                    <a:pt x="23962" y="8271"/>
                    <a:pt x="23877" y="8220"/>
                    <a:pt x="23799" y="8168"/>
                  </a:cubicBezTo>
                  <a:lnTo>
                    <a:pt x="23550" y="8014"/>
                  </a:lnTo>
                  <a:cubicBezTo>
                    <a:pt x="23387" y="7911"/>
                    <a:pt x="23216" y="7825"/>
                    <a:pt x="23061" y="7705"/>
                  </a:cubicBezTo>
                  <a:cubicBezTo>
                    <a:pt x="22907" y="7602"/>
                    <a:pt x="22753" y="7491"/>
                    <a:pt x="22590" y="7388"/>
                  </a:cubicBezTo>
                  <a:cubicBezTo>
                    <a:pt x="22504" y="7336"/>
                    <a:pt x="22427" y="7276"/>
                    <a:pt x="22358" y="7216"/>
                  </a:cubicBezTo>
                  <a:lnTo>
                    <a:pt x="22126" y="7036"/>
                  </a:lnTo>
                  <a:cubicBezTo>
                    <a:pt x="21809" y="6821"/>
                    <a:pt x="21526" y="6555"/>
                    <a:pt x="21234" y="6315"/>
                  </a:cubicBezTo>
                  <a:cubicBezTo>
                    <a:pt x="20659" y="5800"/>
                    <a:pt x="20093" y="5277"/>
                    <a:pt x="19595" y="4685"/>
                  </a:cubicBezTo>
                  <a:lnTo>
                    <a:pt x="5114" y="8374"/>
                  </a:lnTo>
                  <a:lnTo>
                    <a:pt x="0" y="22015"/>
                  </a:lnTo>
                  <a:cubicBezTo>
                    <a:pt x="1262" y="23457"/>
                    <a:pt x="2643" y="24795"/>
                    <a:pt x="4084" y="26065"/>
                  </a:cubicBezTo>
                  <a:cubicBezTo>
                    <a:pt x="4813" y="26682"/>
                    <a:pt x="5543" y="27300"/>
                    <a:pt x="6315" y="27875"/>
                  </a:cubicBezTo>
                  <a:lnTo>
                    <a:pt x="6890" y="28304"/>
                  </a:lnTo>
                  <a:cubicBezTo>
                    <a:pt x="7078" y="28450"/>
                    <a:pt x="7276" y="28596"/>
                    <a:pt x="7473" y="28724"/>
                  </a:cubicBezTo>
                  <a:lnTo>
                    <a:pt x="8657" y="29539"/>
                  </a:lnTo>
                  <a:cubicBezTo>
                    <a:pt x="9052" y="29814"/>
                    <a:pt x="9472" y="30054"/>
                    <a:pt x="9875" y="30303"/>
                  </a:cubicBezTo>
                  <a:lnTo>
                    <a:pt x="10493" y="30680"/>
                  </a:lnTo>
                  <a:cubicBezTo>
                    <a:pt x="10699" y="30800"/>
                    <a:pt x="10896" y="30929"/>
                    <a:pt x="11111" y="31041"/>
                  </a:cubicBezTo>
                  <a:cubicBezTo>
                    <a:pt x="11951" y="31504"/>
                    <a:pt x="12783" y="31976"/>
                    <a:pt x="13659" y="32370"/>
                  </a:cubicBezTo>
                  <a:cubicBezTo>
                    <a:pt x="15366" y="33228"/>
                    <a:pt x="17150" y="33915"/>
                    <a:pt x="18952" y="34541"/>
                  </a:cubicBezTo>
                  <a:cubicBezTo>
                    <a:pt x="20762" y="35116"/>
                    <a:pt x="22598" y="35639"/>
                    <a:pt x="24486" y="35991"/>
                  </a:cubicBezTo>
                  <a:cubicBezTo>
                    <a:pt x="25421" y="36188"/>
                    <a:pt x="26373" y="36317"/>
                    <a:pt x="27317" y="36454"/>
                  </a:cubicBezTo>
                  <a:cubicBezTo>
                    <a:pt x="27557" y="36489"/>
                    <a:pt x="27797" y="36514"/>
                    <a:pt x="28029" y="36531"/>
                  </a:cubicBezTo>
                  <a:lnTo>
                    <a:pt x="28750" y="36600"/>
                  </a:lnTo>
                  <a:cubicBezTo>
                    <a:pt x="29230" y="36643"/>
                    <a:pt x="29702" y="36703"/>
                    <a:pt x="30182" y="36720"/>
                  </a:cubicBezTo>
                  <a:lnTo>
                    <a:pt x="31615" y="36780"/>
                  </a:lnTo>
                  <a:cubicBezTo>
                    <a:pt x="31855" y="36797"/>
                    <a:pt x="32095" y="36797"/>
                    <a:pt x="32336" y="36797"/>
                  </a:cubicBezTo>
                  <a:lnTo>
                    <a:pt x="33056" y="36797"/>
                  </a:lnTo>
                  <a:cubicBezTo>
                    <a:pt x="33119" y="36798"/>
                    <a:pt x="33181" y="36798"/>
                    <a:pt x="33243" y="36798"/>
                  </a:cubicBezTo>
                  <a:cubicBezTo>
                    <a:pt x="34142" y="36798"/>
                    <a:pt x="35040" y="36743"/>
                    <a:pt x="35930" y="36694"/>
                  </a:cubicBezTo>
                  <a:cubicBezTo>
                    <a:pt x="37844" y="36540"/>
                    <a:pt x="39748" y="36300"/>
                    <a:pt x="41618" y="35905"/>
                  </a:cubicBezTo>
                  <a:cubicBezTo>
                    <a:pt x="45376" y="35150"/>
                    <a:pt x="49005" y="33863"/>
                    <a:pt x="52428" y="32173"/>
                  </a:cubicBezTo>
                  <a:cubicBezTo>
                    <a:pt x="55834" y="30449"/>
                    <a:pt x="59052" y="28321"/>
                    <a:pt x="61908" y="25773"/>
                  </a:cubicBezTo>
                  <a:cubicBezTo>
                    <a:pt x="63350" y="24512"/>
                    <a:pt x="64688" y="23131"/>
                    <a:pt x="65958" y="21689"/>
                  </a:cubicBezTo>
                  <a:cubicBezTo>
                    <a:pt x="66576" y="20960"/>
                    <a:pt x="67193" y="20231"/>
                    <a:pt x="67768" y="19459"/>
                  </a:cubicBezTo>
                  <a:lnTo>
                    <a:pt x="68197" y="18884"/>
                  </a:lnTo>
                  <a:cubicBezTo>
                    <a:pt x="68343" y="18695"/>
                    <a:pt x="68489" y="18498"/>
                    <a:pt x="68617" y="18300"/>
                  </a:cubicBezTo>
                  <a:lnTo>
                    <a:pt x="69432" y="17117"/>
                  </a:lnTo>
                  <a:cubicBezTo>
                    <a:pt x="69707" y="16722"/>
                    <a:pt x="69947" y="16302"/>
                    <a:pt x="70196" y="15898"/>
                  </a:cubicBezTo>
                  <a:lnTo>
                    <a:pt x="70574" y="15281"/>
                  </a:lnTo>
                  <a:cubicBezTo>
                    <a:pt x="70694" y="15075"/>
                    <a:pt x="70822" y="14877"/>
                    <a:pt x="70934" y="14663"/>
                  </a:cubicBezTo>
                  <a:cubicBezTo>
                    <a:pt x="71397" y="13822"/>
                    <a:pt x="71869" y="12990"/>
                    <a:pt x="72264" y="12115"/>
                  </a:cubicBezTo>
                  <a:cubicBezTo>
                    <a:pt x="72881" y="10888"/>
                    <a:pt x="73405" y="9618"/>
                    <a:pt x="73885" y="8331"/>
                  </a:cubicBezTo>
                  <a:lnTo>
                    <a:pt x="73885" y="8331"/>
                  </a:lnTo>
                  <a:lnTo>
                    <a:pt x="59369" y="10107"/>
                  </a:lnTo>
                  <a:lnTo>
                    <a:pt x="490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grpSp>
          <p:nvGrpSpPr>
            <p:cNvPr id="1259" name="Google Shape;1259;p41"/>
            <p:cNvGrpSpPr/>
            <p:nvPr/>
          </p:nvGrpSpPr>
          <p:grpSpPr>
            <a:xfrm>
              <a:off x="3478074" y="1670419"/>
              <a:ext cx="2175772" cy="2129681"/>
              <a:chOff x="3478074" y="2029956"/>
              <a:chExt cx="2175772" cy="2129681"/>
            </a:xfrm>
          </p:grpSpPr>
          <p:sp>
            <p:nvSpPr>
              <p:cNvPr id="1260" name="Google Shape;1260;p41"/>
              <p:cNvSpPr/>
              <p:nvPr/>
            </p:nvSpPr>
            <p:spPr>
              <a:xfrm>
                <a:off x="3488876" y="3097531"/>
                <a:ext cx="333051" cy="194344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6333" extrusionOk="0">
                    <a:moveTo>
                      <a:pt x="6752" y="3201"/>
                    </a:moveTo>
                    <a:lnTo>
                      <a:pt x="6941" y="4273"/>
                    </a:lnTo>
                    <a:lnTo>
                      <a:pt x="2908" y="4411"/>
                    </a:lnTo>
                    <a:lnTo>
                      <a:pt x="6752" y="3201"/>
                    </a:lnTo>
                    <a:close/>
                    <a:moveTo>
                      <a:pt x="9772" y="1"/>
                    </a:moveTo>
                    <a:lnTo>
                      <a:pt x="0" y="3613"/>
                    </a:lnTo>
                    <a:lnTo>
                      <a:pt x="438" y="6161"/>
                    </a:lnTo>
                    <a:lnTo>
                      <a:pt x="10853" y="6332"/>
                    </a:lnTo>
                    <a:lnTo>
                      <a:pt x="10493" y="4230"/>
                    </a:lnTo>
                    <a:lnTo>
                      <a:pt x="8305" y="4248"/>
                    </a:lnTo>
                    <a:lnTo>
                      <a:pt x="8047" y="2763"/>
                    </a:lnTo>
                    <a:lnTo>
                      <a:pt x="10124" y="2060"/>
                    </a:lnTo>
                    <a:lnTo>
                      <a:pt x="977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1"/>
              <p:cNvSpPr/>
              <p:nvPr/>
            </p:nvSpPr>
            <p:spPr>
              <a:xfrm>
                <a:off x="3478074" y="2882960"/>
                <a:ext cx="329123" cy="199868"/>
              </a:xfrm>
              <a:custGeom>
                <a:avLst/>
                <a:gdLst/>
                <a:ahLst/>
                <a:cxnLst/>
                <a:rect l="l" t="t" r="r" b="b"/>
                <a:pathLst>
                  <a:path w="10725" h="6513" extrusionOk="0">
                    <a:moveTo>
                      <a:pt x="524" y="1"/>
                    </a:moveTo>
                    <a:lnTo>
                      <a:pt x="352" y="1863"/>
                    </a:lnTo>
                    <a:lnTo>
                      <a:pt x="5259" y="2334"/>
                    </a:lnTo>
                    <a:lnTo>
                      <a:pt x="146" y="3956"/>
                    </a:lnTo>
                    <a:lnTo>
                      <a:pt x="0" y="5543"/>
                    </a:lnTo>
                    <a:lnTo>
                      <a:pt x="10193" y="6512"/>
                    </a:lnTo>
                    <a:lnTo>
                      <a:pt x="10373" y="4582"/>
                    </a:lnTo>
                    <a:lnTo>
                      <a:pt x="5088" y="4085"/>
                    </a:lnTo>
                    <a:lnTo>
                      <a:pt x="10579" y="2497"/>
                    </a:lnTo>
                    <a:lnTo>
                      <a:pt x="10724" y="970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41"/>
              <p:cNvSpPr/>
              <p:nvPr/>
            </p:nvSpPr>
            <p:spPr>
              <a:xfrm>
                <a:off x="3533896" y="2659981"/>
                <a:ext cx="342534" cy="238012"/>
              </a:xfrm>
              <a:custGeom>
                <a:avLst/>
                <a:gdLst/>
                <a:ahLst/>
                <a:cxnLst/>
                <a:rect l="l" t="t" r="r" b="b"/>
                <a:pathLst>
                  <a:path w="11162" h="7756" extrusionOk="0">
                    <a:moveTo>
                      <a:pt x="3012" y="2136"/>
                    </a:moveTo>
                    <a:lnTo>
                      <a:pt x="6949" y="2994"/>
                    </a:lnTo>
                    <a:lnTo>
                      <a:pt x="6580" y="4015"/>
                    </a:lnTo>
                    <a:lnTo>
                      <a:pt x="3012" y="2136"/>
                    </a:lnTo>
                    <a:close/>
                    <a:moveTo>
                      <a:pt x="884" y="0"/>
                    </a:moveTo>
                    <a:lnTo>
                      <a:pt x="0" y="2420"/>
                    </a:lnTo>
                    <a:lnTo>
                      <a:pt x="8957" y="7756"/>
                    </a:lnTo>
                    <a:lnTo>
                      <a:pt x="9686" y="5748"/>
                    </a:lnTo>
                    <a:lnTo>
                      <a:pt x="7782" y="4676"/>
                    </a:lnTo>
                    <a:lnTo>
                      <a:pt x="8296" y="3260"/>
                    </a:lnTo>
                    <a:lnTo>
                      <a:pt x="10441" y="3681"/>
                    </a:lnTo>
                    <a:lnTo>
                      <a:pt x="11162" y="1725"/>
                    </a:lnTo>
                    <a:lnTo>
                      <a:pt x="88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1"/>
              <p:cNvSpPr/>
              <p:nvPr/>
            </p:nvSpPr>
            <p:spPr>
              <a:xfrm>
                <a:off x="3624180" y="2470145"/>
                <a:ext cx="340447" cy="229880"/>
              </a:xfrm>
              <a:custGeom>
                <a:avLst/>
                <a:gdLst/>
                <a:ahLst/>
                <a:cxnLst/>
                <a:rect l="l" t="t" r="r" b="b"/>
                <a:pathLst>
                  <a:path w="11094" h="7491" extrusionOk="0">
                    <a:moveTo>
                      <a:pt x="1236" y="1"/>
                    </a:moveTo>
                    <a:lnTo>
                      <a:pt x="1" y="1897"/>
                    </a:lnTo>
                    <a:lnTo>
                      <a:pt x="8580" y="7490"/>
                    </a:lnTo>
                    <a:lnTo>
                      <a:pt x="11094" y="3621"/>
                    </a:lnTo>
                    <a:lnTo>
                      <a:pt x="9816" y="2789"/>
                    </a:lnTo>
                    <a:lnTo>
                      <a:pt x="8529" y="4753"/>
                    </a:lnTo>
                    <a:lnTo>
                      <a:pt x="12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41"/>
              <p:cNvSpPr/>
              <p:nvPr/>
            </p:nvSpPr>
            <p:spPr>
              <a:xfrm>
                <a:off x="3727660" y="2242409"/>
                <a:ext cx="313074" cy="309115"/>
              </a:xfrm>
              <a:custGeom>
                <a:avLst/>
                <a:gdLst/>
                <a:ahLst/>
                <a:cxnLst/>
                <a:rect l="l" t="t" r="r" b="b"/>
                <a:pathLst>
                  <a:path w="10202" h="10073" extrusionOk="0">
                    <a:moveTo>
                      <a:pt x="4204" y="0"/>
                    </a:moveTo>
                    <a:lnTo>
                      <a:pt x="2780" y="1468"/>
                    </a:lnTo>
                    <a:lnTo>
                      <a:pt x="4487" y="4350"/>
                    </a:lnTo>
                    <a:lnTo>
                      <a:pt x="1485" y="2789"/>
                    </a:lnTo>
                    <a:lnTo>
                      <a:pt x="1" y="4316"/>
                    </a:lnTo>
                    <a:lnTo>
                      <a:pt x="5689" y="7156"/>
                    </a:lnTo>
                    <a:lnTo>
                      <a:pt x="8683" y="10073"/>
                    </a:lnTo>
                    <a:lnTo>
                      <a:pt x="10201" y="8520"/>
                    </a:lnTo>
                    <a:lnTo>
                      <a:pt x="7207" y="5594"/>
                    </a:lnTo>
                    <a:lnTo>
                      <a:pt x="42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41"/>
              <p:cNvSpPr/>
              <p:nvPr/>
            </p:nvSpPr>
            <p:spPr>
              <a:xfrm>
                <a:off x="3912217" y="2121314"/>
                <a:ext cx="292544" cy="342012"/>
              </a:xfrm>
              <a:custGeom>
                <a:avLst/>
                <a:gdLst/>
                <a:ahLst/>
                <a:cxnLst/>
                <a:rect l="l" t="t" r="r" b="b"/>
                <a:pathLst>
                  <a:path w="9533" h="11145" extrusionOk="0">
                    <a:moveTo>
                      <a:pt x="3853" y="0"/>
                    </a:moveTo>
                    <a:lnTo>
                      <a:pt x="1" y="2548"/>
                    </a:lnTo>
                    <a:lnTo>
                      <a:pt x="850" y="3826"/>
                    </a:lnTo>
                    <a:lnTo>
                      <a:pt x="2840" y="2505"/>
                    </a:lnTo>
                    <a:lnTo>
                      <a:pt x="4814" y="10012"/>
                    </a:lnTo>
                    <a:lnTo>
                      <a:pt x="5569" y="11144"/>
                    </a:lnTo>
                    <a:lnTo>
                      <a:pt x="9532" y="8519"/>
                    </a:lnTo>
                    <a:lnTo>
                      <a:pt x="8683" y="7241"/>
                    </a:lnTo>
                    <a:lnTo>
                      <a:pt x="6547" y="8665"/>
                    </a:lnTo>
                    <a:lnTo>
                      <a:pt x="4556" y="1064"/>
                    </a:lnTo>
                    <a:lnTo>
                      <a:pt x="385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1"/>
              <p:cNvSpPr/>
              <p:nvPr/>
            </p:nvSpPr>
            <p:spPr>
              <a:xfrm>
                <a:off x="4105459" y="2029956"/>
                <a:ext cx="249367" cy="344130"/>
              </a:xfrm>
              <a:custGeom>
                <a:avLst/>
                <a:gdLst/>
                <a:ahLst/>
                <a:cxnLst/>
                <a:rect l="l" t="t" r="r" b="b"/>
                <a:pathLst>
                  <a:path w="8126" h="11214" extrusionOk="0">
                    <a:moveTo>
                      <a:pt x="4273" y="0"/>
                    </a:moveTo>
                    <a:lnTo>
                      <a:pt x="1" y="1716"/>
                    </a:lnTo>
                    <a:lnTo>
                      <a:pt x="3836" y="11213"/>
                    </a:lnTo>
                    <a:lnTo>
                      <a:pt x="8125" y="9480"/>
                    </a:lnTo>
                    <a:lnTo>
                      <a:pt x="7551" y="8065"/>
                    </a:lnTo>
                    <a:lnTo>
                      <a:pt x="5363" y="8948"/>
                    </a:lnTo>
                    <a:lnTo>
                      <a:pt x="4213" y="6108"/>
                    </a:lnTo>
                    <a:lnTo>
                      <a:pt x="5869" y="5448"/>
                    </a:lnTo>
                    <a:lnTo>
                      <a:pt x="5286" y="3989"/>
                    </a:lnTo>
                    <a:lnTo>
                      <a:pt x="3630" y="4659"/>
                    </a:lnTo>
                    <a:lnTo>
                      <a:pt x="2678" y="2299"/>
                    </a:lnTo>
                    <a:lnTo>
                      <a:pt x="4848" y="1424"/>
                    </a:lnTo>
                    <a:lnTo>
                      <a:pt x="427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1"/>
              <p:cNvSpPr/>
              <p:nvPr/>
            </p:nvSpPr>
            <p:spPr>
              <a:xfrm>
                <a:off x="4935078" y="2115514"/>
                <a:ext cx="301996" cy="301198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9815" extrusionOk="0">
                    <a:moveTo>
                      <a:pt x="6615" y="2565"/>
                    </a:moveTo>
                    <a:lnTo>
                      <a:pt x="7241" y="2969"/>
                    </a:lnTo>
                    <a:cubicBezTo>
                      <a:pt x="7584" y="3200"/>
                      <a:pt x="7756" y="3441"/>
                      <a:pt x="7739" y="3689"/>
                    </a:cubicBezTo>
                    <a:cubicBezTo>
                      <a:pt x="7721" y="3938"/>
                      <a:pt x="7593" y="4256"/>
                      <a:pt x="7344" y="4642"/>
                    </a:cubicBezTo>
                    <a:cubicBezTo>
                      <a:pt x="7078" y="5053"/>
                      <a:pt x="6829" y="5319"/>
                      <a:pt x="6606" y="5422"/>
                    </a:cubicBezTo>
                    <a:cubicBezTo>
                      <a:pt x="6530" y="5456"/>
                      <a:pt x="6448" y="5474"/>
                      <a:pt x="6362" y="5474"/>
                    </a:cubicBezTo>
                    <a:cubicBezTo>
                      <a:pt x="6187" y="5474"/>
                      <a:pt x="5989" y="5403"/>
                      <a:pt x="5765" y="5259"/>
                    </a:cubicBezTo>
                    <a:lnTo>
                      <a:pt x="5131" y="4848"/>
                    </a:lnTo>
                    <a:lnTo>
                      <a:pt x="6615" y="2565"/>
                    </a:lnTo>
                    <a:close/>
                    <a:moveTo>
                      <a:pt x="5585" y="0"/>
                    </a:moveTo>
                    <a:lnTo>
                      <a:pt x="0" y="8580"/>
                    </a:lnTo>
                    <a:lnTo>
                      <a:pt x="1896" y="9815"/>
                    </a:lnTo>
                    <a:lnTo>
                      <a:pt x="4273" y="6169"/>
                    </a:lnTo>
                    <a:lnTo>
                      <a:pt x="5036" y="6666"/>
                    </a:lnTo>
                    <a:cubicBezTo>
                      <a:pt x="5716" y="7107"/>
                      <a:pt x="6357" y="7333"/>
                      <a:pt x="6948" y="7333"/>
                    </a:cubicBezTo>
                    <a:cubicBezTo>
                      <a:pt x="7035" y="7333"/>
                      <a:pt x="7121" y="7328"/>
                      <a:pt x="7207" y="7318"/>
                    </a:cubicBezTo>
                    <a:cubicBezTo>
                      <a:pt x="7876" y="7250"/>
                      <a:pt x="8511" y="6752"/>
                      <a:pt x="9103" y="5834"/>
                    </a:cubicBezTo>
                    <a:cubicBezTo>
                      <a:pt x="9626" y="5028"/>
                      <a:pt x="9841" y="4290"/>
                      <a:pt x="9746" y="3612"/>
                    </a:cubicBezTo>
                    <a:cubicBezTo>
                      <a:pt x="9652" y="2943"/>
                      <a:pt x="9223" y="2360"/>
                      <a:pt x="8468" y="1871"/>
                    </a:cubicBezTo>
                    <a:lnTo>
                      <a:pt x="55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41"/>
              <p:cNvSpPr/>
              <p:nvPr/>
            </p:nvSpPr>
            <p:spPr>
              <a:xfrm>
                <a:off x="5086707" y="2263461"/>
                <a:ext cx="273057" cy="320961"/>
              </a:xfrm>
              <a:custGeom>
                <a:avLst/>
                <a:gdLst/>
                <a:ahLst/>
                <a:cxnLst/>
                <a:rect l="l" t="t" r="r" b="b"/>
                <a:pathLst>
                  <a:path w="8898" h="10459" extrusionOk="0">
                    <a:moveTo>
                      <a:pt x="7310" y="1"/>
                    </a:moveTo>
                    <a:lnTo>
                      <a:pt x="1" y="7164"/>
                    </a:lnTo>
                    <a:lnTo>
                      <a:pt x="3227" y="10459"/>
                    </a:lnTo>
                    <a:lnTo>
                      <a:pt x="4316" y="9387"/>
                    </a:lnTo>
                    <a:lnTo>
                      <a:pt x="2669" y="7705"/>
                    </a:lnTo>
                    <a:lnTo>
                      <a:pt x="8897" y="1614"/>
                    </a:lnTo>
                    <a:lnTo>
                      <a:pt x="73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1"/>
              <p:cNvSpPr/>
              <p:nvPr/>
            </p:nvSpPr>
            <p:spPr>
              <a:xfrm>
                <a:off x="5204672" y="2504117"/>
                <a:ext cx="342012" cy="273579"/>
              </a:xfrm>
              <a:custGeom>
                <a:avLst/>
                <a:gdLst/>
                <a:ahLst/>
                <a:cxnLst/>
                <a:rect l="l" t="t" r="r" b="b"/>
                <a:pathLst>
                  <a:path w="11145" h="8915" extrusionOk="0">
                    <a:moveTo>
                      <a:pt x="8142" y="2471"/>
                    </a:moveTo>
                    <a:lnTo>
                      <a:pt x="4916" y="4890"/>
                    </a:lnTo>
                    <a:lnTo>
                      <a:pt x="4384" y="3947"/>
                    </a:lnTo>
                    <a:lnTo>
                      <a:pt x="8142" y="2471"/>
                    </a:lnTo>
                    <a:close/>
                    <a:moveTo>
                      <a:pt x="9884" y="0"/>
                    </a:moveTo>
                    <a:lnTo>
                      <a:pt x="0" y="3312"/>
                    </a:lnTo>
                    <a:lnTo>
                      <a:pt x="1047" y="5174"/>
                    </a:lnTo>
                    <a:lnTo>
                      <a:pt x="3106" y="4427"/>
                    </a:lnTo>
                    <a:lnTo>
                      <a:pt x="3835" y="5740"/>
                    </a:lnTo>
                    <a:lnTo>
                      <a:pt x="2119" y="7095"/>
                    </a:lnTo>
                    <a:lnTo>
                      <a:pt x="3140" y="8914"/>
                    </a:lnTo>
                    <a:lnTo>
                      <a:pt x="11145" y="2257"/>
                    </a:lnTo>
                    <a:lnTo>
                      <a:pt x="988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41"/>
              <p:cNvSpPr/>
              <p:nvPr/>
            </p:nvSpPr>
            <p:spPr>
              <a:xfrm>
                <a:off x="5307354" y="2722370"/>
                <a:ext cx="346493" cy="242247"/>
              </a:xfrm>
              <a:custGeom>
                <a:avLst/>
                <a:gdLst/>
                <a:ahLst/>
                <a:cxnLst/>
                <a:rect l="l" t="t" r="r" b="b"/>
                <a:pathLst>
                  <a:path w="11291" h="7894" extrusionOk="0">
                    <a:moveTo>
                      <a:pt x="9935" y="0"/>
                    </a:moveTo>
                    <a:lnTo>
                      <a:pt x="0" y="2497"/>
                    </a:lnTo>
                    <a:lnTo>
                      <a:pt x="472" y="4367"/>
                    </a:lnTo>
                    <a:lnTo>
                      <a:pt x="5628" y="3080"/>
                    </a:lnTo>
                    <a:lnTo>
                      <a:pt x="5628" y="3080"/>
                    </a:lnTo>
                    <a:lnTo>
                      <a:pt x="987" y="6409"/>
                    </a:lnTo>
                    <a:lnTo>
                      <a:pt x="1364" y="7893"/>
                    </a:lnTo>
                    <a:lnTo>
                      <a:pt x="11291" y="5397"/>
                    </a:lnTo>
                    <a:lnTo>
                      <a:pt x="10836" y="3578"/>
                    </a:lnTo>
                    <a:lnTo>
                      <a:pt x="6057" y="4779"/>
                    </a:lnTo>
                    <a:lnTo>
                      <a:pt x="10321" y="1545"/>
                    </a:lnTo>
                    <a:lnTo>
                      <a:pt x="99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41"/>
              <p:cNvSpPr/>
              <p:nvPr/>
            </p:nvSpPr>
            <p:spPr>
              <a:xfrm>
                <a:off x="4029384" y="3725991"/>
                <a:ext cx="280146" cy="342043"/>
              </a:xfrm>
              <a:custGeom>
                <a:avLst/>
                <a:gdLst/>
                <a:ahLst/>
                <a:cxnLst/>
                <a:rect l="l" t="t" r="r" b="b"/>
                <a:pathLst>
                  <a:path w="9129" h="11146" extrusionOk="0">
                    <a:moveTo>
                      <a:pt x="5843" y="2437"/>
                    </a:moveTo>
                    <a:lnTo>
                      <a:pt x="6152" y="2583"/>
                    </a:lnTo>
                    <a:cubicBezTo>
                      <a:pt x="6452" y="2729"/>
                      <a:pt x="6658" y="2875"/>
                      <a:pt x="6769" y="3021"/>
                    </a:cubicBezTo>
                    <a:cubicBezTo>
                      <a:pt x="6872" y="3166"/>
                      <a:pt x="6915" y="3329"/>
                      <a:pt x="6881" y="3501"/>
                    </a:cubicBezTo>
                    <a:cubicBezTo>
                      <a:pt x="6847" y="3681"/>
                      <a:pt x="6761" y="3921"/>
                      <a:pt x="6615" y="4230"/>
                    </a:cubicBezTo>
                    <a:lnTo>
                      <a:pt x="4685" y="8340"/>
                    </a:lnTo>
                    <a:cubicBezTo>
                      <a:pt x="4530" y="8666"/>
                      <a:pt x="4393" y="8897"/>
                      <a:pt x="4281" y="9052"/>
                    </a:cubicBezTo>
                    <a:cubicBezTo>
                      <a:pt x="4161" y="9198"/>
                      <a:pt x="4007" y="9283"/>
                      <a:pt x="3827" y="9309"/>
                    </a:cubicBezTo>
                    <a:cubicBezTo>
                      <a:pt x="3806" y="9311"/>
                      <a:pt x="3784" y="9312"/>
                      <a:pt x="3762" y="9312"/>
                    </a:cubicBezTo>
                    <a:cubicBezTo>
                      <a:pt x="3584" y="9312"/>
                      <a:pt x="3363" y="9251"/>
                      <a:pt x="3089" y="9129"/>
                    </a:cubicBezTo>
                    <a:lnTo>
                      <a:pt x="2763" y="8975"/>
                    </a:lnTo>
                    <a:lnTo>
                      <a:pt x="5843" y="2437"/>
                    </a:lnTo>
                    <a:close/>
                    <a:moveTo>
                      <a:pt x="4436" y="1"/>
                    </a:moveTo>
                    <a:lnTo>
                      <a:pt x="0" y="9438"/>
                    </a:lnTo>
                    <a:lnTo>
                      <a:pt x="2411" y="10570"/>
                    </a:lnTo>
                    <a:cubicBezTo>
                      <a:pt x="3218" y="10948"/>
                      <a:pt x="3904" y="11136"/>
                      <a:pt x="4453" y="11145"/>
                    </a:cubicBezTo>
                    <a:cubicBezTo>
                      <a:pt x="5011" y="11145"/>
                      <a:pt x="5483" y="10982"/>
                      <a:pt x="5877" y="10630"/>
                    </a:cubicBezTo>
                    <a:cubicBezTo>
                      <a:pt x="6272" y="10287"/>
                      <a:pt x="6641" y="9747"/>
                      <a:pt x="6984" y="9017"/>
                    </a:cubicBezTo>
                    <a:lnTo>
                      <a:pt x="8588" y="5594"/>
                    </a:lnTo>
                    <a:cubicBezTo>
                      <a:pt x="8931" y="4874"/>
                      <a:pt x="9103" y="4256"/>
                      <a:pt x="9120" y="3733"/>
                    </a:cubicBezTo>
                    <a:cubicBezTo>
                      <a:pt x="9129" y="3209"/>
                      <a:pt x="8957" y="2746"/>
                      <a:pt x="8597" y="2326"/>
                    </a:cubicBezTo>
                    <a:cubicBezTo>
                      <a:pt x="8228" y="1905"/>
                      <a:pt x="7645" y="1511"/>
                      <a:pt x="6829" y="1124"/>
                    </a:cubicBezTo>
                    <a:lnTo>
                      <a:pt x="44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1"/>
              <p:cNvSpPr/>
              <p:nvPr/>
            </p:nvSpPr>
            <p:spPr>
              <a:xfrm>
                <a:off x="4296338" y="3810505"/>
                <a:ext cx="236723" cy="349132"/>
              </a:xfrm>
              <a:custGeom>
                <a:avLst/>
                <a:gdLst/>
                <a:ahLst/>
                <a:cxnLst/>
                <a:rect l="l" t="t" r="r" b="b"/>
                <a:pathLst>
                  <a:path w="7714" h="11377" extrusionOk="0">
                    <a:moveTo>
                      <a:pt x="3776" y="1914"/>
                    </a:moveTo>
                    <a:lnTo>
                      <a:pt x="4505" y="2042"/>
                    </a:lnTo>
                    <a:cubicBezTo>
                      <a:pt x="4925" y="2111"/>
                      <a:pt x="5191" y="2283"/>
                      <a:pt x="5320" y="2540"/>
                    </a:cubicBezTo>
                    <a:cubicBezTo>
                      <a:pt x="5449" y="2797"/>
                      <a:pt x="5474" y="3166"/>
                      <a:pt x="5397" y="3630"/>
                    </a:cubicBezTo>
                    <a:cubicBezTo>
                      <a:pt x="5311" y="4110"/>
                      <a:pt x="5157" y="4462"/>
                      <a:pt x="4934" y="4668"/>
                    </a:cubicBezTo>
                    <a:cubicBezTo>
                      <a:pt x="4770" y="4819"/>
                      <a:pt x="4547" y="4896"/>
                      <a:pt x="4260" y="4896"/>
                    </a:cubicBezTo>
                    <a:cubicBezTo>
                      <a:pt x="4156" y="4896"/>
                      <a:pt x="4043" y="4886"/>
                      <a:pt x="3921" y="4865"/>
                    </a:cubicBezTo>
                    <a:lnTo>
                      <a:pt x="3287" y="4753"/>
                    </a:lnTo>
                    <a:lnTo>
                      <a:pt x="3776" y="1914"/>
                    </a:lnTo>
                    <a:close/>
                    <a:moveTo>
                      <a:pt x="1760" y="1"/>
                    </a:moveTo>
                    <a:lnTo>
                      <a:pt x="1" y="10279"/>
                    </a:lnTo>
                    <a:lnTo>
                      <a:pt x="2266" y="10665"/>
                    </a:lnTo>
                    <a:lnTo>
                      <a:pt x="3064" y="6066"/>
                    </a:lnTo>
                    <a:lnTo>
                      <a:pt x="3707" y="6169"/>
                    </a:lnTo>
                    <a:lnTo>
                      <a:pt x="4042" y="10973"/>
                    </a:lnTo>
                    <a:lnTo>
                      <a:pt x="6392" y="11377"/>
                    </a:lnTo>
                    <a:lnTo>
                      <a:pt x="5835" y="6160"/>
                    </a:lnTo>
                    <a:cubicBezTo>
                      <a:pt x="6358" y="6015"/>
                      <a:pt x="6744" y="5757"/>
                      <a:pt x="6993" y="5380"/>
                    </a:cubicBezTo>
                    <a:cubicBezTo>
                      <a:pt x="7233" y="5002"/>
                      <a:pt x="7422" y="4470"/>
                      <a:pt x="7533" y="3784"/>
                    </a:cubicBezTo>
                    <a:cubicBezTo>
                      <a:pt x="7714" y="2772"/>
                      <a:pt x="7542" y="2017"/>
                      <a:pt x="7036" y="1519"/>
                    </a:cubicBezTo>
                    <a:cubicBezTo>
                      <a:pt x="6530" y="1030"/>
                      <a:pt x="5715" y="678"/>
                      <a:pt x="4591" y="490"/>
                    </a:cubicBezTo>
                    <a:lnTo>
                      <a:pt x="176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1"/>
              <p:cNvSpPr/>
              <p:nvPr/>
            </p:nvSpPr>
            <p:spPr>
              <a:xfrm>
                <a:off x="4565411" y="3835792"/>
                <a:ext cx="82457" cy="322280"/>
              </a:xfrm>
              <a:custGeom>
                <a:avLst/>
                <a:gdLst/>
                <a:ahLst/>
                <a:cxnLst/>
                <a:rect l="l" t="t" r="r" b="b"/>
                <a:pathLst>
                  <a:path w="2687" h="10502" extrusionOk="0">
                    <a:moveTo>
                      <a:pt x="2300" y="0"/>
                    </a:moveTo>
                    <a:lnTo>
                      <a:pt x="1" y="86"/>
                    </a:lnTo>
                    <a:lnTo>
                      <a:pt x="378" y="10501"/>
                    </a:lnTo>
                    <a:lnTo>
                      <a:pt x="2686" y="10415"/>
                    </a:lnTo>
                    <a:lnTo>
                      <a:pt x="23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41"/>
              <p:cNvSpPr/>
              <p:nvPr/>
            </p:nvSpPr>
            <p:spPr>
              <a:xfrm>
                <a:off x="4665453" y="3792338"/>
                <a:ext cx="204870" cy="342288"/>
              </a:xfrm>
              <a:custGeom>
                <a:avLst/>
                <a:gdLst/>
                <a:ahLst/>
                <a:cxnLst/>
                <a:rect l="l" t="t" r="r" b="b"/>
                <a:pathLst>
                  <a:path w="6676" h="11154" extrusionOk="0">
                    <a:moveTo>
                      <a:pt x="6032" y="1"/>
                    </a:moveTo>
                    <a:lnTo>
                      <a:pt x="4007" y="498"/>
                    </a:lnTo>
                    <a:lnTo>
                      <a:pt x="4685" y="7619"/>
                    </a:lnTo>
                    <a:lnTo>
                      <a:pt x="1914" y="1013"/>
                    </a:lnTo>
                    <a:lnTo>
                      <a:pt x="1" y="1485"/>
                    </a:lnTo>
                    <a:lnTo>
                      <a:pt x="4308" y="11154"/>
                    </a:lnTo>
                    <a:lnTo>
                      <a:pt x="6676" y="10570"/>
                    </a:lnTo>
                    <a:lnTo>
                      <a:pt x="603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41"/>
              <p:cNvSpPr/>
              <p:nvPr/>
            </p:nvSpPr>
            <p:spPr>
              <a:xfrm>
                <a:off x="4877415" y="3710186"/>
                <a:ext cx="278029" cy="349930"/>
              </a:xfrm>
              <a:custGeom>
                <a:avLst/>
                <a:gdLst/>
                <a:ahLst/>
                <a:cxnLst/>
                <a:rect l="l" t="t" r="r" b="b"/>
                <a:pathLst>
                  <a:path w="9060" h="11403" extrusionOk="0">
                    <a:moveTo>
                      <a:pt x="4127" y="1"/>
                    </a:moveTo>
                    <a:lnTo>
                      <a:pt x="0" y="2206"/>
                    </a:lnTo>
                    <a:lnTo>
                      <a:pt x="4908" y="11403"/>
                    </a:lnTo>
                    <a:lnTo>
                      <a:pt x="9060" y="9181"/>
                    </a:lnTo>
                    <a:lnTo>
                      <a:pt x="8331" y="7808"/>
                    </a:lnTo>
                    <a:lnTo>
                      <a:pt x="6212" y="8940"/>
                    </a:lnTo>
                    <a:lnTo>
                      <a:pt x="4745" y="6195"/>
                    </a:lnTo>
                    <a:lnTo>
                      <a:pt x="6340" y="5346"/>
                    </a:lnTo>
                    <a:lnTo>
                      <a:pt x="5585" y="3939"/>
                    </a:lnTo>
                    <a:lnTo>
                      <a:pt x="3990" y="4788"/>
                    </a:lnTo>
                    <a:lnTo>
                      <a:pt x="2771" y="2506"/>
                    </a:lnTo>
                    <a:lnTo>
                      <a:pt x="4873" y="1382"/>
                    </a:lnTo>
                    <a:lnTo>
                      <a:pt x="412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6" name="Google Shape;1276;p41"/>
          <p:cNvGrpSpPr/>
          <p:nvPr/>
        </p:nvGrpSpPr>
        <p:grpSpPr>
          <a:xfrm>
            <a:off x="4085100" y="2407199"/>
            <a:ext cx="966891" cy="966891"/>
            <a:chOff x="3396200" y="1887900"/>
            <a:chExt cx="803800" cy="803800"/>
          </a:xfrm>
        </p:grpSpPr>
        <p:sp>
          <p:nvSpPr>
            <p:cNvPr id="1277" name="Google Shape;1277;p41"/>
            <p:cNvSpPr/>
            <p:nvPr/>
          </p:nvSpPr>
          <p:spPr>
            <a:xfrm>
              <a:off x="3449025" y="1938600"/>
              <a:ext cx="697625" cy="697650"/>
            </a:xfrm>
            <a:custGeom>
              <a:avLst/>
              <a:gdLst/>
              <a:ahLst/>
              <a:cxnLst/>
              <a:rect l="l" t="t" r="r" b="b"/>
              <a:pathLst>
                <a:path w="27905" h="27906" extrusionOk="0">
                  <a:moveTo>
                    <a:pt x="7816" y="6042"/>
                  </a:moveTo>
                  <a:cubicBezTo>
                    <a:pt x="9358" y="6422"/>
                    <a:pt x="11238" y="6718"/>
                    <a:pt x="13414" y="6739"/>
                  </a:cubicBezTo>
                  <a:lnTo>
                    <a:pt x="13414" y="13414"/>
                  </a:lnTo>
                  <a:lnTo>
                    <a:pt x="6549" y="13414"/>
                  </a:lnTo>
                  <a:cubicBezTo>
                    <a:pt x="6591" y="10436"/>
                    <a:pt x="7119" y="8006"/>
                    <a:pt x="7816" y="6042"/>
                  </a:cubicBezTo>
                  <a:close/>
                  <a:moveTo>
                    <a:pt x="19878" y="6105"/>
                  </a:moveTo>
                  <a:cubicBezTo>
                    <a:pt x="20596" y="8027"/>
                    <a:pt x="21061" y="10457"/>
                    <a:pt x="21124" y="13414"/>
                  </a:cubicBezTo>
                  <a:lnTo>
                    <a:pt x="14470" y="13414"/>
                  </a:lnTo>
                  <a:lnTo>
                    <a:pt x="14470" y="6760"/>
                  </a:lnTo>
                  <a:cubicBezTo>
                    <a:pt x="16329" y="6739"/>
                    <a:pt x="18167" y="6506"/>
                    <a:pt x="19878" y="6105"/>
                  </a:cubicBezTo>
                  <a:close/>
                  <a:moveTo>
                    <a:pt x="21145" y="14470"/>
                  </a:moveTo>
                  <a:cubicBezTo>
                    <a:pt x="21061" y="17449"/>
                    <a:pt x="20554" y="19920"/>
                    <a:pt x="19878" y="21864"/>
                  </a:cubicBezTo>
                  <a:cubicBezTo>
                    <a:pt x="18378" y="21526"/>
                    <a:pt x="16583" y="21251"/>
                    <a:pt x="14491" y="21209"/>
                  </a:cubicBezTo>
                  <a:lnTo>
                    <a:pt x="14491" y="14470"/>
                  </a:lnTo>
                  <a:close/>
                  <a:moveTo>
                    <a:pt x="13435" y="14470"/>
                  </a:moveTo>
                  <a:lnTo>
                    <a:pt x="13435" y="21209"/>
                  </a:lnTo>
                  <a:cubicBezTo>
                    <a:pt x="11302" y="21230"/>
                    <a:pt x="9422" y="21526"/>
                    <a:pt x="7858" y="21885"/>
                  </a:cubicBezTo>
                  <a:cubicBezTo>
                    <a:pt x="7140" y="19920"/>
                    <a:pt x="6612" y="17491"/>
                    <a:pt x="6549" y="14470"/>
                  </a:cubicBezTo>
                  <a:close/>
                  <a:moveTo>
                    <a:pt x="13963" y="0"/>
                  </a:moveTo>
                  <a:cubicBezTo>
                    <a:pt x="13773" y="0"/>
                    <a:pt x="13604" y="0"/>
                    <a:pt x="13435" y="21"/>
                  </a:cubicBezTo>
                  <a:lnTo>
                    <a:pt x="13435" y="5725"/>
                  </a:lnTo>
                  <a:cubicBezTo>
                    <a:pt x="11428" y="5704"/>
                    <a:pt x="9675" y="5450"/>
                    <a:pt x="8218" y="5091"/>
                  </a:cubicBezTo>
                  <a:cubicBezTo>
                    <a:pt x="9231" y="2746"/>
                    <a:pt x="10520" y="1183"/>
                    <a:pt x="11471" y="275"/>
                  </a:cubicBezTo>
                  <a:lnTo>
                    <a:pt x="11471" y="275"/>
                  </a:lnTo>
                  <a:cubicBezTo>
                    <a:pt x="10816" y="380"/>
                    <a:pt x="10182" y="549"/>
                    <a:pt x="9569" y="740"/>
                  </a:cubicBezTo>
                  <a:cubicBezTo>
                    <a:pt x="8746" y="1754"/>
                    <a:pt x="7880" y="3084"/>
                    <a:pt x="7161" y="4817"/>
                  </a:cubicBezTo>
                  <a:cubicBezTo>
                    <a:pt x="6042" y="4500"/>
                    <a:pt x="5112" y="4119"/>
                    <a:pt x="4436" y="3803"/>
                  </a:cubicBezTo>
                  <a:lnTo>
                    <a:pt x="3634" y="4605"/>
                  </a:lnTo>
                  <a:cubicBezTo>
                    <a:pt x="4373" y="4964"/>
                    <a:pt x="5429" y="5408"/>
                    <a:pt x="6781" y="5809"/>
                  </a:cubicBezTo>
                  <a:cubicBezTo>
                    <a:pt x="6063" y="7837"/>
                    <a:pt x="5556" y="10372"/>
                    <a:pt x="5493" y="13435"/>
                  </a:cubicBezTo>
                  <a:lnTo>
                    <a:pt x="21" y="13435"/>
                  </a:lnTo>
                  <a:cubicBezTo>
                    <a:pt x="21" y="13625"/>
                    <a:pt x="0" y="13794"/>
                    <a:pt x="0" y="13963"/>
                  </a:cubicBezTo>
                  <a:cubicBezTo>
                    <a:pt x="0" y="14153"/>
                    <a:pt x="0" y="14322"/>
                    <a:pt x="21" y="14491"/>
                  </a:cubicBezTo>
                  <a:lnTo>
                    <a:pt x="5493" y="14491"/>
                  </a:lnTo>
                  <a:cubicBezTo>
                    <a:pt x="5556" y="17597"/>
                    <a:pt x="6063" y="20131"/>
                    <a:pt x="6802" y="22180"/>
                  </a:cubicBezTo>
                  <a:cubicBezTo>
                    <a:pt x="5450" y="22582"/>
                    <a:pt x="4394" y="23025"/>
                    <a:pt x="3655" y="23363"/>
                  </a:cubicBezTo>
                  <a:cubicBezTo>
                    <a:pt x="3929" y="23659"/>
                    <a:pt x="4183" y="23934"/>
                    <a:pt x="4457" y="24166"/>
                  </a:cubicBezTo>
                  <a:cubicBezTo>
                    <a:pt x="5133" y="23849"/>
                    <a:pt x="6063" y="23469"/>
                    <a:pt x="7204" y="23152"/>
                  </a:cubicBezTo>
                  <a:cubicBezTo>
                    <a:pt x="7901" y="24842"/>
                    <a:pt x="8788" y="26194"/>
                    <a:pt x="9569" y="27208"/>
                  </a:cubicBezTo>
                  <a:cubicBezTo>
                    <a:pt x="10182" y="27419"/>
                    <a:pt x="10816" y="27567"/>
                    <a:pt x="11449" y="27673"/>
                  </a:cubicBezTo>
                  <a:cubicBezTo>
                    <a:pt x="10499" y="26722"/>
                    <a:pt x="9253" y="25201"/>
                    <a:pt x="8260" y="22899"/>
                  </a:cubicBezTo>
                  <a:cubicBezTo>
                    <a:pt x="9717" y="22561"/>
                    <a:pt x="11428" y="22307"/>
                    <a:pt x="13414" y="22265"/>
                  </a:cubicBezTo>
                  <a:lnTo>
                    <a:pt x="13414" y="27884"/>
                  </a:lnTo>
                  <a:cubicBezTo>
                    <a:pt x="13583" y="27884"/>
                    <a:pt x="13752" y="27905"/>
                    <a:pt x="13942" y="27905"/>
                  </a:cubicBezTo>
                  <a:cubicBezTo>
                    <a:pt x="14111" y="27905"/>
                    <a:pt x="14280" y="27905"/>
                    <a:pt x="14470" y="27884"/>
                  </a:cubicBezTo>
                  <a:lnTo>
                    <a:pt x="14470" y="22265"/>
                  </a:lnTo>
                  <a:cubicBezTo>
                    <a:pt x="16350" y="22307"/>
                    <a:pt x="18061" y="22561"/>
                    <a:pt x="19455" y="22878"/>
                  </a:cubicBezTo>
                  <a:cubicBezTo>
                    <a:pt x="18463" y="25159"/>
                    <a:pt x="17280" y="26722"/>
                    <a:pt x="16350" y="27673"/>
                  </a:cubicBezTo>
                  <a:cubicBezTo>
                    <a:pt x="16984" y="27567"/>
                    <a:pt x="17597" y="27419"/>
                    <a:pt x="18188" y="27229"/>
                  </a:cubicBezTo>
                  <a:cubicBezTo>
                    <a:pt x="18970" y="26215"/>
                    <a:pt x="19815" y="24884"/>
                    <a:pt x="20533" y="23131"/>
                  </a:cubicBezTo>
                  <a:cubicBezTo>
                    <a:pt x="21716" y="23469"/>
                    <a:pt x="22687" y="23849"/>
                    <a:pt x="23406" y="24187"/>
                  </a:cubicBezTo>
                  <a:cubicBezTo>
                    <a:pt x="23680" y="23934"/>
                    <a:pt x="23955" y="23659"/>
                    <a:pt x="24208" y="23406"/>
                  </a:cubicBezTo>
                  <a:cubicBezTo>
                    <a:pt x="23427" y="23025"/>
                    <a:pt x="22328" y="22561"/>
                    <a:pt x="20892" y="22159"/>
                  </a:cubicBezTo>
                  <a:cubicBezTo>
                    <a:pt x="21610" y="20089"/>
                    <a:pt x="22117" y="17597"/>
                    <a:pt x="22159" y="14491"/>
                  </a:cubicBezTo>
                  <a:lnTo>
                    <a:pt x="27863" y="14491"/>
                  </a:lnTo>
                  <a:cubicBezTo>
                    <a:pt x="27863" y="14322"/>
                    <a:pt x="27905" y="14153"/>
                    <a:pt x="27905" y="13963"/>
                  </a:cubicBezTo>
                  <a:lnTo>
                    <a:pt x="27905" y="13435"/>
                  </a:lnTo>
                  <a:lnTo>
                    <a:pt x="22202" y="13435"/>
                  </a:lnTo>
                  <a:cubicBezTo>
                    <a:pt x="22138" y="10372"/>
                    <a:pt x="21631" y="7880"/>
                    <a:pt x="20955" y="5830"/>
                  </a:cubicBezTo>
                  <a:cubicBezTo>
                    <a:pt x="21399" y="5704"/>
                    <a:pt x="21885" y="5577"/>
                    <a:pt x="22307" y="5408"/>
                  </a:cubicBezTo>
                  <a:cubicBezTo>
                    <a:pt x="22561" y="5302"/>
                    <a:pt x="22730" y="5028"/>
                    <a:pt x="22624" y="4732"/>
                  </a:cubicBezTo>
                  <a:cubicBezTo>
                    <a:pt x="22542" y="4518"/>
                    <a:pt x="22344" y="4381"/>
                    <a:pt x="22120" y="4381"/>
                  </a:cubicBezTo>
                  <a:cubicBezTo>
                    <a:pt x="22057" y="4381"/>
                    <a:pt x="21992" y="4392"/>
                    <a:pt x="21927" y="4415"/>
                  </a:cubicBezTo>
                  <a:cubicBezTo>
                    <a:pt x="21526" y="4542"/>
                    <a:pt x="21082" y="4711"/>
                    <a:pt x="20554" y="4859"/>
                  </a:cubicBezTo>
                  <a:cubicBezTo>
                    <a:pt x="19878" y="3042"/>
                    <a:pt x="18991" y="1690"/>
                    <a:pt x="18209" y="655"/>
                  </a:cubicBezTo>
                  <a:cubicBezTo>
                    <a:pt x="17597" y="486"/>
                    <a:pt x="16984" y="317"/>
                    <a:pt x="16350" y="211"/>
                  </a:cubicBezTo>
                  <a:lnTo>
                    <a:pt x="16350" y="211"/>
                  </a:lnTo>
                  <a:cubicBezTo>
                    <a:pt x="17322" y="1162"/>
                    <a:pt x="18547" y="2725"/>
                    <a:pt x="19519" y="5091"/>
                  </a:cubicBezTo>
                  <a:cubicBezTo>
                    <a:pt x="18125" y="5408"/>
                    <a:pt x="16435" y="5683"/>
                    <a:pt x="14491" y="5704"/>
                  </a:cubicBezTo>
                  <a:lnTo>
                    <a:pt x="14491" y="0"/>
                  </a:lnTo>
                  <a:close/>
                </a:path>
              </a:pathLst>
            </a:custGeom>
            <a:solidFill>
              <a:srgbClr val="B7D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1"/>
            <p:cNvSpPr/>
            <p:nvPr/>
          </p:nvSpPr>
          <p:spPr>
            <a:xfrm>
              <a:off x="3396200" y="1887900"/>
              <a:ext cx="803800" cy="803800"/>
            </a:xfrm>
            <a:custGeom>
              <a:avLst/>
              <a:gdLst/>
              <a:ahLst/>
              <a:cxnLst/>
              <a:rect l="l" t="t" r="r" b="b"/>
              <a:pathLst>
                <a:path w="32152" h="32152" extrusionOk="0">
                  <a:moveTo>
                    <a:pt x="16076" y="1057"/>
                  </a:moveTo>
                  <a:cubicBezTo>
                    <a:pt x="24357" y="1057"/>
                    <a:pt x="31095" y="7774"/>
                    <a:pt x="31095" y="16076"/>
                  </a:cubicBezTo>
                  <a:cubicBezTo>
                    <a:pt x="31095" y="24377"/>
                    <a:pt x="24357" y="31095"/>
                    <a:pt x="16076" y="31095"/>
                  </a:cubicBezTo>
                  <a:cubicBezTo>
                    <a:pt x="7775" y="31095"/>
                    <a:pt x="1057" y="24377"/>
                    <a:pt x="1057" y="16076"/>
                  </a:cubicBezTo>
                  <a:cubicBezTo>
                    <a:pt x="1057" y="7774"/>
                    <a:pt x="7775" y="1057"/>
                    <a:pt x="16076" y="1057"/>
                  </a:cubicBezTo>
                  <a:close/>
                  <a:moveTo>
                    <a:pt x="16076" y="0"/>
                  </a:moveTo>
                  <a:cubicBezTo>
                    <a:pt x="7204" y="0"/>
                    <a:pt x="1" y="7204"/>
                    <a:pt x="1" y="16076"/>
                  </a:cubicBezTo>
                  <a:cubicBezTo>
                    <a:pt x="1" y="24948"/>
                    <a:pt x="7204" y="32151"/>
                    <a:pt x="16076" y="32151"/>
                  </a:cubicBezTo>
                  <a:cubicBezTo>
                    <a:pt x="24948" y="32151"/>
                    <a:pt x="32151" y="24948"/>
                    <a:pt x="32151" y="16076"/>
                  </a:cubicBezTo>
                  <a:cubicBezTo>
                    <a:pt x="32151" y="7204"/>
                    <a:pt x="24948" y="0"/>
                    <a:pt x="16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1"/>
            <p:cNvSpPr/>
            <p:nvPr/>
          </p:nvSpPr>
          <p:spPr>
            <a:xfrm>
              <a:off x="3398850" y="2309850"/>
              <a:ext cx="66050" cy="66025"/>
            </a:xfrm>
            <a:custGeom>
              <a:avLst/>
              <a:gdLst/>
              <a:ahLst/>
              <a:cxnLst/>
              <a:rect l="l" t="t" r="r" b="b"/>
              <a:pathLst>
                <a:path w="2642" h="2641" extrusionOk="0">
                  <a:moveTo>
                    <a:pt x="1310" y="529"/>
                  </a:moveTo>
                  <a:cubicBezTo>
                    <a:pt x="1754" y="529"/>
                    <a:pt x="2134" y="888"/>
                    <a:pt x="2113" y="1310"/>
                  </a:cubicBezTo>
                  <a:cubicBezTo>
                    <a:pt x="2113" y="1733"/>
                    <a:pt x="1754" y="2113"/>
                    <a:pt x="1310" y="2113"/>
                  </a:cubicBezTo>
                  <a:cubicBezTo>
                    <a:pt x="888" y="2113"/>
                    <a:pt x="529" y="1733"/>
                    <a:pt x="529" y="1310"/>
                  </a:cubicBezTo>
                  <a:cubicBezTo>
                    <a:pt x="529" y="888"/>
                    <a:pt x="867" y="529"/>
                    <a:pt x="1310" y="529"/>
                  </a:cubicBezTo>
                  <a:close/>
                  <a:moveTo>
                    <a:pt x="1310" y="0"/>
                  </a:moveTo>
                  <a:cubicBezTo>
                    <a:pt x="571" y="0"/>
                    <a:pt x="1" y="571"/>
                    <a:pt x="1" y="1310"/>
                  </a:cubicBezTo>
                  <a:cubicBezTo>
                    <a:pt x="1" y="2049"/>
                    <a:pt x="571" y="2641"/>
                    <a:pt x="1310" y="2641"/>
                  </a:cubicBezTo>
                  <a:cubicBezTo>
                    <a:pt x="2050" y="2641"/>
                    <a:pt x="2641" y="2049"/>
                    <a:pt x="2641" y="1310"/>
                  </a:cubicBezTo>
                  <a:cubicBezTo>
                    <a:pt x="2641" y="592"/>
                    <a:pt x="2050" y="0"/>
                    <a:pt x="1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1"/>
            <p:cNvSpPr/>
            <p:nvPr/>
          </p:nvSpPr>
          <p:spPr>
            <a:xfrm>
              <a:off x="3477000" y="2309850"/>
              <a:ext cx="66050" cy="66025"/>
            </a:xfrm>
            <a:custGeom>
              <a:avLst/>
              <a:gdLst/>
              <a:ahLst/>
              <a:cxnLst/>
              <a:rect l="l" t="t" r="r" b="b"/>
              <a:pathLst>
                <a:path w="2642" h="2641" extrusionOk="0">
                  <a:moveTo>
                    <a:pt x="1332" y="529"/>
                  </a:moveTo>
                  <a:cubicBezTo>
                    <a:pt x="1754" y="529"/>
                    <a:pt x="2113" y="888"/>
                    <a:pt x="2113" y="1310"/>
                  </a:cubicBezTo>
                  <a:cubicBezTo>
                    <a:pt x="2113" y="1733"/>
                    <a:pt x="1775" y="2113"/>
                    <a:pt x="1332" y="2113"/>
                  </a:cubicBezTo>
                  <a:cubicBezTo>
                    <a:pt x="909" y="2113"/>
                    <a:pt x="529" y="1733"/>
                    <a:pt x="529" y="1310"/>
                  </a:cubicBezTo>
                  <a:cubicBezTo>
                    <a:pt x="529" y="888"/>
                    <a:pt x="888" y="529"/>
                    <a:pt x="1332" y="529"/>
                  </a:cubicBezTo>
                  <a:close/>
                  <a:moveTo>
                    <a:pt x="1332" y="0"/>
                  </a:moveTo>
                  <a:cubicBezTo>
                    <a:pt x="592" y="0"/>
                    <a:pt x="1" y="571"/>
                    <a:pt x="1" y="1310"/>
                  </a:cubicBezTo>
                  <a:cubicBezTo>
                    <a:pt x="1" y="2049"/>
                    <a:pt x="592" y="2641"/>
                    <a:pt x="1332" y="2641"/>
                  </a:cubicBezTo>
                  <a:cubicBezTo>
                    <a:pt x="2071" y="2641"/>
                    <a:pt x="2641" y="2049"/>
                    <a:pt x="2641" y="1310"/>
                  </a:cubicBezTo>
                  <a:cubicBezTo>
                    <a:pt x="2620" y="592"/>
                    <a:pt x="2029" y="0"/>
                    <a:pt x="13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1"/>
            <p:cNvSpPr/>
            <p:nvPr/>
          </p:nvSpPr>
          <p:spPr>
            <a:xfrm>
              <a:off x="3653925" y="2309850"/>
              <a:ext cx="66025" cy="66025"/>
            </a:xfrm>
            <a:custGeom>
              <a:avLst/>
              <a:gdLst/>
              <a:ahLst/>
              <a:cxnLst/>
              <a:rect l="l" t="t" r="r" b="b"/>
              <a:pathLst>
                <a:path w="2641" h="2641" extrusionOk="0">
                  <a:moveTo>
                    <a:pt x="1331" y="529"/>
                  </a:moveTo>
                  <a:cubicBezTo>
                    <a:pt x="1775" y="529"/>
                    <a:pt x="2113" y="867"/>
                    <a:pt x="2113" y="1310"/>
                  </a:cubicBezTo>
                  <a:cubicBezTo>
                    <a:pt x="2113" y="1733"/>
                    <a:pt x="1775" y="2113"/>
                    <a:pt x="1331" y="2113"/>
                  </a:cubicBezTo>
                  <a:cubicBezTo>
                    <a:pt x="909" y="2113"/>
                    <a:pt x="529" y="1733"/>
                    <a:pt x="529" y="1310"/>
                  </a:cubicBezTo>
                  <a:cubicBezTo>
                    <a:pt x="529" y="888"/>
                    <a:pt x="888" y="529"/>
                    <a:pt x="1331" y="529"/>
                  </a:cubicBezTo>
                  <a:close/>
                  <a:moveTo>
                    <a:pt x="1331" y="0"/>
                  </a:moveTo>
                  <a:cubicBezTo>
                    <a:pt x="592" y="0"/>
                    <a:pt x="0" y="571"/>
                    <a:pt x="0" y="1310"/>
                  </a:cubicBezTo>
                  <a:cubicBezTo>
                    <a:pt x="0" y="2049"/>
                    <a:pt x="592" y="2641"/>
                    <a:pt x="1331" y="2641"/>
                  </a:cubicBezTo>
                  <a:cubicBezTo>
                    <a:pt x="2071" y="2641"/>
                    <a:pt x="2641" y="2049"/>
                    <a:pt x="2641" y="1310"/>
                  </a:cubicBezTo>
                  <a:cubicBezTo>
                    <a:pt x="2641" y="571"/>
                    <a:pt x="2071" y="0"/>
                    <a:pt x="13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1"/>
            <p:cNvSpPr/>
            <p:nvPr/>
          </p:nvSpPr>
          <p:spPr>
            <a:xfrm>
              <a:off x="3732075" y="2309850"/>
              <a:ext cx="66050" cy="66025"/>
            </a:xfrm>
            <a:custGeom>
              <a:avLst/>
              <a:gdLst/>
              <a:ahLst/>
              <a:cxnLst/>
              <a:rect l="l" t="t" r="r" b="b"/>
              <a:pathLst>
                <a:path w="2642" h="2641" extrusionOk="0">
                  <a:moveTo>
                    <a:pt x="1310" y="486"/>
                  </a:moveTo>
                  <a:cubicBezTo>
                    <a:pt x="1775" y="486"/>
                    <a:pt x="2134" y="867"/>
                    <a:pt x="2113" y="1289"/>
                  </a:cubicBezTo>
                  <a:cubicBezTo>
                    <a:pt x="2113" y="1711"/>
                    <a:pt x="1733" y="2071"/>
                    <a:pt x="1310" y="2071"/>
                  </a:cubicBezTo>
                  <a:cubicBezTo>
                    <a:pt x="888" y="2071"/>
                    <a:pt x="529" y="1711"/>
                    <a:pt x="529" y="1289"/>
                  </a:cubicBezTo>
                  <a:cubicBezTo>
                    <a:pt x="529" y="867"/>
                    <a:pt x="867" y="486"/>
                    <a:pt x="1310" y="486"/>
                  </a:cubicBezTo>
                  <a:close/>
                  <a:moveTo>
                    <a:pt x="1310" y="0"/>
                  </a:moveTo>
                  <a:cubicBezTo>
                    <a:pt x="571" y="0"/>
                    <a:pt x="1" y="571"/>
                    <a:pt x="1" y="1310"/>
                  </a:cubicBezTo>
                  <a:cubicBezTo>
                    <a:pt x="1" y="2049"/>
                    <a:pt x="571" y="2641"/>
                    <a:pt x="1310" y="2641"/>
                  </a:cubicBezTo>
                  <a:cubicBezTo>
                    <a:pt x="2050" y="2641"/>
                    <a:pt x="2641" y="2049"/>
                    <a:pt x="2641" y="1310"/>
                  </a:cubicBezTo>
                  <a:cubicBezTo>
                    <a:pt x="2641" y="571"/>
                    <a:pt x="2050" y="0"/>
                    <a:pt x="1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1"/>
            <p:cNvSpPr/>
            <p:nvPr/>
          </p:nvSpPr>
          <p:spPr>
            <a:xfrm>
              <a:off x="3860925" y="2313550"/>
              <a:ext cx="61825" cy="62325"/>
            </a:xfrm>
            <a:custGeom>
              <a:avLst/>
              <a:gdLst/>
              <a:ahLst/>
              <a:cxnLst/>
              <a:rect l="l" t="t" r="r" b="b"/>
              <a:pathLst>
                <a:path w="2473" h="2493" extrusionOk="0">
                  <a:moveTo>
                    <a:pt x="1226" y="486"/>
                  </a:moveTo>
                  <a:cubicBezTo>
                    <a:pt x="1649" y="486"/>
                    <a:pt x="1965" y="824"/>
                    <a:pt x="1965" y="1225"/>
                  </a:cubicBezTo>
                  <a:cubicBezTo>
                    <a:pt x="1965" y="1606"/>
                    <a:pt x="1649" y="1965"/>
                    <a:pt x="1226" y="1965"/>
                  </a:cubicBezTo>
                  <a:cubicBezTo>
                    <a:pt x="846" y="1965"/>
                    <a:pt x="487" y="1648"/>
                    <a:pt x="487" y="1225"/>
                  </a:cubicBezTo>
                  <a:cubicBezTo>
                    <a:pt x="487" y="824"/>
                    <a:pt x="804" y="486"/>
                    <a:pt x="1226" y="486"/>
                  </a:cubicBezTo>
                  <a:close/>
                  <a:moveTo>
                    <a:pt x="1226" y="0"/>
                  </a:moveTo>
                  <a:cubicBezTo>
                    <a:pt x="550" y="0"/>
                    <a:pt x="1" y="550"/>
                    <a:pt x="1" y="1247"/>
                  </a:cubicBezTo>
                  <a:cubicBezTo>
                    <a:pt x="1" y="1923"/>
                    <a:pt x="550" y="2493"/>
                    <a:pt x="1226" y="2493"/>
                  </a:cubicBezTo>
                  <a:cubicBezTo>
                    <a:pt x="1923" y="2493"/>
                    <a:pt x="2472" y="1923"/>
                    <a:pt x="2472" y="1247"/>
                  </a:cubicBezTo>
                  <a:cubicBezTo>
                    <a:pt x="2472" y="550"/>
                    <a:pt x="1923" y="0"/>
                    <a:pt x="12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1"/>
            <p:cNvSpPr/>
            <p:nvPr/>
          </p:nvSpPr>
          <p:spPr>
            <a:xfrm>
              <a:off x="3407825" y="2184700"/>
              <a:ext cx="555575" cy="166375"/>
            </a:xfrm>
            <a:custGeom>
              <a:avLst/>
              <a:gdLst/>
              <a:ahLst/>
              <a:cxnLst/>
              <a:rect l="l" t="t" r="r" b="b"/>
              <a:pathLst>
                <a:path w="22223" h="6655" extrusionOk="0">
                  <a:moveTo>
                    <a:pt x="19097" y="2197"/>
                  </a:moveTo>
                  <a:cubicBezTo>
                    <a:pt x="19097" y="2197"/>
                    <a:pt x="19456" y="2598"/>
                    <a:pt x="19688" y="3549"/>
                  </a:cubicBezTo>
                  <a:lnTo>
                    <a:pt x="17998" y="3549"/>
                  </a:lnTo>
                  <a:lnTo>
                    <a:pt x="17998" y="2852"/>
                  </a:lnTo>
                  <a:lnTo>
                    <a:pt x="17998" y="2197"/>
                  </a:lnTo>
                  <a:close/>
                  <a:moveTo>
                    <a:pt x="16984" y="0"/>
                  </a:moveTo>
                  <a:lnTo>
                    <a:pt x="465" y="42"/>
                  </a:lnTo>
                  <a:lnTo>
                    <a:pt x="1" y="2852"/>
                  </a:lnTo>
                  <a:lnTo>
                    <a:pt x="212" y="4753"/>
                  </a:lnTo>
                  <a:lnTo>
                    <a:pt x="1796" y="4753"/>
                  </a:lnTo>
                  <a:lnTo>
                    <a:pt x="2324" y="5640"/>
                  </a:lnTo>
                  <a:lnTo>
                    <a:pt x="2557" y="5640"/>
                  </a:lnTo>
                  <a:lnTo>
                    <a:pt x="3296" y="4753"/>
                  </a:lnTo>
                  <a:lnTo>
                    <a:pt x="11851" y="4753"/>
                  </a:lnTo>
                  <a:lnTo>
                    <a:pt x="12548" y="5471"/>
                  </a:lnTo>
                  <a:lnTo>
                    <a:pt x="12844" y="5471"/>
                  </a:lnTo>
                  <a:lnTo>
                    <a:pt x="13393" y="4753"/>
                  </a:lnTo>
                  <a:lnTo>
                    <a:pt x="15506" y="4753"/>
                  </a:lnTo>
                  <a:lnTo>
                    <a:pt x="15865" y="6126"/>
                  </a:lnTo>
                  <a:lnTo>
                    <a:pt x="16900" y="6126"/>
                  </a:lnTo>
                  <a:lnTo>
                    <a:pt x="17196" y="6654"/>
                  </a:lnTo>
                  <a:lnTo>
                    <a:pt x="17766" y="6654"/>
                  </a:lnTo>
                  <a:cubicBezTo>
                    <a:pt x="17766" y="6570"/>
                    <a:pt x="17745" y="6506"/>
                    <a:pt x="17745" y="6422"/>
                  </a:cubicBezTo>
                  <a:cubicBezTo>
                    <a:pt x="17745" y="5556"/>
                    <a:pt x="18442" y="4859"/>
                    <a:pt x="19308" y="4859"/>
                  </a:cubicBezTo>
                  <a:cubicBezTo>
                    <a:pt x="20174" y="4859"/>
                    <a:pt x="20850" y="5556"/>
                    <a:pt x="20850" y="6422"/>
                  </a:cubicBezTo>
                  <a:cubicBezTo>
                    <a:pt x="20850" y="6506"/>
                    <a:pt x="20850" y="6591"/>
                    <a:pt x="20829" y="6654"/>
                  </a:cubicBezTo>
                  <a:lnTo>
                    <a:pt x="22223" y="6654"/>
                  </a:lnTo>
                  <a:lnTo>
                    <a:pt x="22223" y="6168"/>
                  </a:lnTo>
                  <a:cubicBezTo>
                    <a:pt x="22223" y="6084"/>
                    <a:pt x="22160" y="6084"/>
                    <a:pt x="22160" y="6084"/>
                  </a:cubicBezTo>
                  <a:lnTo>
                    <a:pt x="21758" y="6084"/>
                  </a:lnTo>
                  <a:lnTo>
                    <a:pt x="21758" y="3612"/>
                  </a:lnTo>
                  <a:cubicBezTo>
                    <a:pt x="21758" y="3549"/>
                    <a:pt x="21695" y="3549"/>
                    <a:pt x="21695" y="3549"/>
                  </a:cubicBezTo>
                  <a:lnTo>
                    <a:pt x="20406" y="3549"/>
                  </a:lnTo>
                  <a:cubicBezTo>
                    <a:pt x="20068" y="2429"/>
                    <a:pt x="19583" y="1753"/>
                    <a:pt x="19583" y="1753"/>
                  </a:cubicBezTo>
                  <a:cubicBezTo>
                    <a:pt x="19570" y="1715"/>
                    <a:pt x="19557" y="1708"/>
                    <a:pt x="19549" y="1708"/>
                  </a:cubicBezTo>
                  <a:cubicBezTo>
                    <a:pt x="19544" y="1708"/>
                    <a:pt x="19540" y="1711"/>
                    <a:pt x="19540" y="1711"/>
                  </a:cubicBezTo>
                  <a:lnTo>
                    <a:pt x="19202" y="1711"/>
                  </a:lnTo>
                  <a:lnTo>
                    <a:pt x="18315" y="296"/>
                  </a:lnTo>
                  <a:cubicBezTo>
                    <a:pt x="18315" y="275"/>
                    <a:pt x="18273" y="275"/>
                    <a:pt x="18273" y="275"/>
                  </a:cubicBezTo>
                  <a:lnTo>
                    <a:pt x="17259" y="275"/>
                  </a:lnTo>
                  <a:lnTo>
                    <a:pt x="17259" y="2852"/>
                  </a:lnTo>
                  <a:lnTo>
                    <a:pt x="17259" y="3549"/>
                  </a:lnTo>
                  <a:lnTo>
                    <a:pt x="16984" y="3549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cxnSp>
        <p:nvCxnSpPr>
          <p:cNvPr id="1285" name="Google Shape;1285;p41"/>
          <p:cNvCxnSpPr/>
          <p:nvPr/>
        </p:nvCxnSpPr>
        <p:spPr>
          <a:xfrm>
            <a:off x="837200" y="2250913"/>
            <a:ext cx="2598000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286" name="Google Shape;1286;p41"/>
          <p:cNvCxnSpPr/>
          <p:nvPr/>
        </p:nvCxnSpPr>
        <p:spPr>
          <a:xfrm>
            <a:off x="5728375" y="2541013"/>
            <a:ext cx="2878800" cy="1320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287" name="Google Shape;1287;p41"/>
          <p:cNvCxnSpPr/>
          <p:nvPr/>
        </p:nvCxnSpPr>
        <p:spPr>
          <a:xfrm>
            <a:off x="4878025" y="4163663"/>
            <a:ext cx="34053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288" name="Google Shape;1288;p41"/>
          <p:cNvCxnSpPr/>
          <p:nvPr/>
        </p:nvCxnSpPr>
        <p:spPr>
          <a:xfrm>
            <a:off x="1193250" y="3354313"/>
            <a:ext cx="33057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289" name="Google Shape;1289;p41"/>
          <p:cNvSpPr txBox="1"/>
          <p:nvPr/>
        </p:nvSpPr>
        <p:spPr>
          <a:xfrm>
            <a:off x="942750" y="1135075"/>
            <a:ext cx="2598000" cy="9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6032" lvl="0" indent="-13665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Resource &amp; Route</a:t>
            </a:r>
            <a:endParaRPr sz="1000">
              <a:solidFill>
                <a:schemeClr val="dk1"/>
              </a:solidFill>
            </a:endParaRPr>
          </a:p>
          <a:p>
            <a:pPr marL="256032" lvl="0" indent="-13665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Profitability Analysis</a:t>
            </a:r>
            <a:endParaRPr sz="1000">
              <a:solidFill>
                <a:schemeClr val="dk1"/>
              </a:solidFill>
            </a:endParaRPr>
          </a:p>
          <a:p>
            <a:pPr marL="256032" lvl="0" indent="-13665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Driver Performance &amp; Debriefing Fleet</a:t>
            </a:r>
            <a:endParaRPr sz="1000">
              <a:solidFill>
                <a:schemeClr val="dk1"/>
              </a:solidFill>
            </a:endParaRPr>
          </a:p>
          <a:p>
            <a:pPr marL="256032" lvl="0" indent="-136652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Analysis Data Science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290" name="Google Shape;1290;p41"/>
          <p:cNvSpPr txBox="1"/>
          <p:nvPr/>
        </p:nvSpPr>
        <p:spPr>
          <a:xfrm>
            <a:off x="5979750" y="1477938"/>
            <a:ext cx="2692200" cy="9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6032" lvl="0" indent="-13665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Distance &amp; Duration</a:t>
            </a:r>
            <a:endParaRPr sz="1000">
              <a:solidFill>
                <a:schemeClr val="dk1"/>
              </a:solidFill>
            </a:endParaRPr>
          </a:p>
          <a:p>
            <a:pPr marL="256032" lvl="0" indent="-13665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Strategic Planning &amp; Network Modeling</a:t>
            </a:r>
            <a:endParaRPr sz="1000">
              <a:solidFill>
                <a:schemeClr val="dk1"/>
              </a:solidFill>
            </a:endParaRPr>
          </a:p>
          <a:p>
            <a:pPr marL="256032" lvl="0" indent="-136652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accent3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Daily Routing &amp; Decision Support 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(Fleet &amp; Vehicle Level)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291" name="Google Shape;1291;p41"/>
          <p:cNvSpPr txBox="1"/>
          <p:nvPr/>
        </p:nvSpPr>
        <p:spPr>
          <a:xfrm>
            <a:off x="1346925" y="2647863"/>
            <a:ext cx="1896900" cy="6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1000" b="1" i="1">
                <a:solidFill>
                  <a:schemeClr val="accent6"/>
                </a:solidFill>
              </a:rPr>
              <a:t>Rooted in our global commercial vehicle map data and routing engine</a:t>
            </a:r>
            <a:endParaRPr sz="1000" b="1" i="1">
              <a:solidFill>
                <a:schemeClr val="accent6"/>
              </a:solidFill>
            </a:endParaRPr>
          </a:p>
        </p:txBody>
      </p:sp>
      <p:sp>
        <p:nvSpPr>
          <p:cNvPr id="1292" name="Google Shape;1292;p41"/>
          <p:cNvSpPr txBox="1"/>
          <p:nvPr/>
        </p:nvSpPr>
        <p:spPr>
          <a:xfrm>
            <a:off x="6004675" y="2942125"/>
            <a:ext cx="2170200" cy="9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6032" lvl="0" indent="-13665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Mobile Connectivity &amp; Dispatch</a:t>
            </a:r>
            <a:endParaRPr sz="1000">
              <a:solidFill>
                <a:schemeClr val="dk1"/>
              </a:solidFill>
            </a:endParaRPr>
          </a:p>
          <a:p>
            <a:pPr marL="256032" lvl="0" indent="-13665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Dynamic Resequencing</a:t>
            </a:r>
            <a:endParaRPr sz="1000">
              <a:solidFill>
                <a:schemeClr val="dk1"/>
              </a:solidFill>
            </a:endParaRPr>
          </a:p>
          <a:p>
            <a:pPr marL="256032" lvl="0" indent="-13665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Navigation </a:t>
            </a:r>
            <a:endParaRPr sz="1000">
              <a:solidFill>
                <a:schemeClr val="dk1"/>
              </a:solidFill>
            </a:endParaRPr>
          </a:p>
          <a:p>
            <a:pPr marL="256032" lvl="0" indent="-136652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Real-Time Visibility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42"/>
          <p:cNvSpPr/>
          <p:nvPr/>
        </p:nvSpPr>
        <p:spPr>
          <a:xfrm>
            <a:off x="5072175" y="1912775"/>
            <a:ext cx="2917500" cy="2493900"/>
          </a:xfrm>
          <a:prstGeom prst="roundRect">
            <a:avLst>
              <a:gd name="adj" fmla="val 2312"/>
            </a:avLst>
          </a:prstGeom>
          <a:solidFill>
            <a:srgbClr val="FFFFFF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42"/>
          <p:cNvSpPr/>
          <p:nvPr/>
        </p:nvSpPr>
        <p:spPr>
          <a:xfrm>
            <a:off x="1129200" y="1912775"/>
            <a:ext cx="2917500" cy="2493900"/>
          </a:xfrm>
          <a:prstGeom prst="roundRect">
            <a:avLst>
              <a:gd name="adj" fmla="val 2312"/>
            </a:avLst>
          </a:prstGeom>
          <a:solidFill>
            <a:srgbClr val="FFFFFF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42"/>
          <p:cNvSpPr txBox="1">
            <a:spLocks noGrp="1"/>
          </p:cNvSpPr>
          <p:nvPr>
            <p:ph type="title" idx="4294967295"/>
          </p:nvPr>
        </p:nvSpPr>
        <p:spPr>
          <a:xfrm>
            <a:off x="490250" y="580225"/>
            <a:ext cx="81384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Our Portfolio Includes:</a:t>
            </a:r>
            <a:endParaRPr sz="3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42"/>
          <p:cNvSpPr txBox="1"/>
          <p:nvPr/>
        </p:nvSpPr>
        <p:spPr>
          <a:xfrm>
            <a:off x="1477950" y="2652300"/>
            <a:ext cx="8547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3"/>
                </a:solidFill>
              </a:rPr>
              <a:t>Mapping APIs</a:t>
            </a:r>
            <a:endParaRPr sz="900" b="1">
              <a:solidFill>
                <a:schemeClr val="accent3"/>
              </a:solidFill>
            </a:endParaRPr>
          </a:p>
        </p:txBody>
      </p:sp>
      <p:grpSp>
        <p:nvGrpSpPr>
          <p:cNvPr id="1301" name="Google Shape;1301;p42"/>
          <p:cNvGrpSpPr/>
          <p:nvPr/>
        </p:nvGrpSpPr>
        <p:grpSpPr>
          <a:xfrm>
            <a:off x="5722692" y="2211574"/>
            <a:ext cx="1616256" cy="250478"/>
            <a:chOff x="1037975" y="2428575"/>
            <a:chExt cx="5348300" cy="828850"/>
          </a:xfrm>
        </p:grpSpPr>
        <p:sp>
          <p:nvSpPr>
            <p:cNvPr id="1302" name="Google Shape;1302;p42"/>
            <p:cNvSpPr/>
            <p:nvPr/>
          </p:nvSpPr>
          <p:spPr>
            <a:xfrm>
              <a:off x="1066950" y="2428575"/>
              <a:ext cx="771650" cy="189400"/>
            </a:xfrm>
            <a:custGeom>
              <a:avLst/>
              <a:gdLst/>
              <a:ahLst/>
              <a:cxnLst/>
              <a:rect l="l" t="t" r="r" b="b"/>
              <a:pathLst>
                <a:path w="30866" h="7576" extrusionOk="0">
                  <a:moveTo>
                    <a:pt x="2121" y="0"/>
                  </a:moveTo>
                  <a:cubicBezTo>
                    <a:pt x="2121" y="0"/>
                    <a:pt x="990" y="1979"/>
                    <a:pt x="510" y="3222"/>
                  </a:cubicBezTo>
                  <a:cubicBezTo>
                    <a:pt x="510" y="3251"/>
                    <a:pt x="510" y="3251"/>
                    <a:pt x="510" y="3279"/>
                  </a:cubicBezTo>
                  <a:cubicBezTo>
                    <a:pt x="396" y="3562"/>
                    <a:pt x="283" y="3844"/>
                    <a:pt x="170" y="4127"/>
                  </a:cubicBezTo>
                  <a:cubicBezTo>
                    <a:pt x="114" y="4296"/>
                    <a:pt x="57" y="4523"/>
                    <a:pt x="1" y="4720"/>
                  </a:cubicBezTo>
                  <a:lnTo>
                    <a:pt x="30865" y="7575"/>
                  </a:lnTo>
                  <a:cubicBezTo>
                    <a:pt x="30554" y="5851"/>
                    <a:pt x="30215" y="4947"/>
                    <a:pt x="30215" y="4947"/>
                  </a:cubicBezTo>
                  <a:lnTo>
                    <a:pt x="30187" y="4947"/>
                  </a:lnTo>
                  <a:cubicBezTo>
                    <a:pt x="29622" y="2996"/>
                    <a:pt x="27954" y="0"/>
                    <a:pt x="27954" y="0"/>
                  </a:cubicBezTo>
                  <a:close/>
                </a:path>
              </a:pathLst>
            </a:custGeom>
            <a:solidFill>
              <a:srgbClr val="CA1E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2"/>
            <p:cNvSpPr/>
            <p:nvPr/>
          </p:nvSpPr>
          <p:spPr>
            <a:xfrm>
              <a:off x="1037975" y="2569900"/>
              <a:ext cx="800625" cy="687525"/>
            </a:xfrm>
            <a:custGeom>
              <a:avLst/>
              <a:gdLst/>
              <a:ahLst/>
              <a:cxnLst/>
              <a:rect l="l" t="t" r="r" b="b"/>
              <a:pathLst>
                <a:path w="32025" h="27501" extrusionOk="0">
                  <a:moveTo>
                    <a:pt x="877" y="0"/>
                  </a:moveTo>
                  <a:cubicBezTo>
                    <a:pt x="679" y="763"/>
                    <a:pt x="397" y="2063"/>
                    <a:pt x="199" y="3844"/>
                  </a:cubicBezTo>
                  <a:cubicBezTo>
                    <a:pt x="171" y="4098"/>
                    <a:pt x="171" y="4353"/>
                    <a:pt x="142" y="4635"/>
                  </a:cubicBezTo>
                  <a:cubicBezTo>
                    <a:pt x="1" y="6303"/>
                    <a:pt x="57" y="7914"/>
                    <a:pt x="312" y="9412"/>
                  </a:cubicBezTo>
                  <a:cubicBezTo>
                    <a:pt x="1301" y="14697"/>
                    <a:pt x="4043" y="20718"/>
                    <a:pt x="16281" y="27501"/>
                  </a:cubicBezTo>
                  <a:cubicBezTo>
                    <a:pt x="22697" y="23940"/>
                    <a:pt x="26484" y="20576"/>
                    <a:pt x="28774" y="17411"/>
                  </a:cubicBezTo>
                  <a:lnTo>
                    <a:pt x="28802" y="17411"/>
                  </a:lnTo>
                  <a:cubicBezTo>
                    <a:pt x="30668" y="14895"/>
                    <a:pt x="31544" y="12464"/>
                    <a:pt x="32024" y="10175"/>
                  </a:cubicBezTo>
                  <a:lnTo>
                    <a:pt x="877" y="0"/>
                  </a:lnTo>
                  <a:close/>
                </a:path>
              </a:pathLst>
            </a:custGeom>
            <a:solidFill>
              <a:srgbClr val="155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2"/>
            <p:cNvSpPr/>
            <p:nvPr/>
          </p:nvSpPr>
          <p:spPr>
            <a:xfrm>
              <a:off x="2044900" y="2485100"/>
              <a:ext cx="513725" cy="750425"/>
            </a:xfrm>
            <a:custGeom>
              <a:avLst/>
              <a:gdLst/>
              <a:ahLst/>
              <a:cxnLst/>
              <a:rect l="l" t="t" r="r" b="b"/>
              <a:pathLst>
                <a:path w="20549" h="30017" extrusionOk="0">
                  <a:moveTo>
                    <a:pt x="9921" y="5738"/>
                  </a:moveTo>
                  <a:cubicBezTo>
                    <a:pt x="13087" y="5738"/>
                    <a:pt x="14161" y="7293"/>
                    <a:pt x="14161" y="10006"/>
                  </a:cubicBezTo>
                  <a:lnTo>
                    <a:pt x="14161" y="11193"/>
                  </a:lnTo>
                  <a:cubicBezTo>
                    <a:pt x="14161" y="13963"/>
                    <a:pt x="13087" y="15404"/>
                    <a:pt x="9921" y="15404"/>
                  </a:cubicBezTo>
                  <a:lnTo>
                    <a:pt x="6388" y="15404"/>
                  </a:lnTo>
                  <a:lnTo>
                    <a:pt x="6388" y="5738"/>
                  </a:lnTo>
                  <a:close/>
                  <a:moveTo>
                    <a:pt x="622" y="0"/>
                  </a:moveTo>
                  <a:cubicBezTo>
                    <a:pt x="283" y="0"/>
                    <a:pt x="0" y="283"/>
                    <a:pt x="0" y="622"/>
                  </a:cubicBezTo>
                  <a:lnTo>
                    <a:pt x="0" y="29395"/>
                  </a:lnTo>
                  <a:cubicBezTo>
                    <a:pt x="0" y="29762"/>
                    <a:pt x="255" y="30017"/>
                    <a:pt x="650" y="30017"/>
                  </a:cubicBezTo>
                  <a:lnTo>
                    <a:pt x="5794" y="30017"/>
                  </a:lnTo>
                  <a:cubicBezTo>
                    <a:pt x="6190" y="30017"/>
                    <a:pt x="6388" y="29762"/>
                    <a:pt x="6388" y="29395"/>
                  </a:cubicBezTo>
                  <a:lnTo>
                    <a:pt x="6388" y="21142"/>
                  </a:lnTo>
                  <a:lnTo>
                    <a:pt x="10430" y="21142"/>
                  </a:lnTo>
                  <a:cubicBezTo>
                    <a:pt x="17015" y="21142"/>
                    <a:pt x="20548" y="17468"/>
                    <a:pt x="20548" y="11589"/>
                  </a:cubicBezTo>
                  <a:lnTo>
                    <a:pt x="20548" y="9554"/>
                  </a:lnTo>
                  <a:cubicBezTo>
                    <a:pt x="20548" y="3901"/>
                    <a:pt x="17015" y="0"/>
                    <a:pt x="10430" y="0"/>
                  </a:cubicBezTo>
                  <a:close/>
                </a:path>
              </a:pathLst>
            </a:custGeom>
            <a:solidFill>
              <a:srgbClr val="155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2"/>
            <p:cNvSpPr/>
            <p:nvPr/>
          </p:nvSpPr>
          <p:spPr>
            <a:xfrm>
              <a:off x="2624300" y="2472375"/>
              <a:ext cx="555425" cy="775175"/>
            </a:xfrm>
            <a:custGeom>
              <a:avLst/>
              <a:gdLst/>
              <a:ahLst/>
              <a:cxnLst/>
              <a:rect l="l" t="t" r="r" b="b"/>
              <a:pathLst>
                <a:path w="22217" h="31007" extrusionOk="0">
                  <a:moveTo>
                    <a:pt x="11222" y="1"/>
                  </a:moveTo>
                  <a:cubicBezTo>
                    <a:pt x="3845" y="1"/>
                    <a:pt x="1" y="4862"/>
                    <a:pt x="1" y="11504"/>
                  </a:cubicBezTo>
                  <a:lnTo>
                    <a:pt x="1" y="19531"/>
                  </a:lnTo>
                  <a:cubicBezTo>
                    <a:pt x="1" y="26173"/>
                    <a:pt x="3760" y="31006"/>
                    <a:pt x="11222" y="31006"/>
                  </a:cubicBezTo>
                  <a:cubicBezTo>
                    <a:pt x="17864" y="31006"/>
                    <a:pt x="21058" y="27388"/>
                    <a:pt x="22103" y="22979"/>
                  </a:cubicBezTo>
                  <a:cubicBezTo>
                    <a:pt x="22216" y="22442"/>
                    <a:pt x="22047" y="22075"/>
                    <a:pt x="21566" y="21905"/>
                  </a:cubicBezTo>
                  <a:lnTo>
                    <a:pt x="17214" y="20520"/>
                  </a:lnTo>
                  <a:cubicBezTo>
                    <a:pt x="17079" y="20464"/>
                    <a:pt x="16959" y="20437"/>
                    <a:pt x="16852" y="20437"/>
                  </a:cubicBezTo>
                  <a:cubicBezTo>
                    <a:pt x="16532" y="20437"/>
                    <a:pt x="16330" y="20676"/>
                    <a:pt x="16224" y="21057"/>
                  </a:cubicBezTo>
                  <a:cubicBezTo>
                    <a:pt x="15744" y="23290"/>
                    <a:pt x="14500" y="25099"/>
                    <a:pt x="11306" y="25099"/>
                  </a:cubicBezTo>
                  <a:cubicBezTo>
                    <a:pt x="7745" y="25099"/>
                    <a:pt x="6389" y="22640"/>
                    <a:pt x="6389" y="19333"/>
                  </a:cubicBezTo>
                  <a:lnTo>
                    <a:pt x="6389" y="11702"/>
                  </a:lnTo>
                  <a:cubicBezTo>
                    <a:pt x="6389" y="8367"/>
                    <a:pt x="7576" y="5908"/>
                    <a:pt x="11306" y="5908"/>
                  </a:cubicBezTo>
                  <a:cubicBezTo>
                    <a:pt x="14331" y="5908"/>
                    <a:pt x="15405" y="7547"/>
                    <a:pt x="16027" y="9610"/>
                  </a:cubicBezTo>
                  <a:cubicBezTo>
                    <a:pt x="16158" y="9984"/>
                    <a:pt x="16358" y="10203"/>
                    <a:pt x="16693" y="10203"/>
                  </a:cubicBezTo>
                  <a:cubicBezTo>
                    <a:pt x="16789" y="10203"/>
                    <a:pt x="16896" y="10185"/>
                    <a:pt x="17016" y="10147"/>
                  </a:cubicBezTo>
                  <a:lnTo>
                    <a:pt x="21369" y="8876"/>
                  </a:lnTo>
                  <a:cubicBezTo>
                    <a:pt x="21849" y="8734"/>
                    <a:pt x="22019" y="8339"/>
                    <a:pt x="21877" y="7802"/>
                  </a:cubicBezTo>
                  <a:cubicBezTo>
                    <a:pt x="20747" y="3449"/>
                    <a:pt x="17694" y="1"/>
                    <a:pt x="11222" y="1"/>
                  </a:cubicBezTo>
                  <a:close/>
                </a:path>
              </a:pathLst>
            </a:custGeom>
            <a:solidFill>
              <a:srgbClr val="155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2"/>
            <p:cNvSpPr/>
            <p:nvPr/>
          </p:nvSpPr>
          <p:spPr>
            <a:xfrm>
              <a:off x="3501200" y="2485100"/>
              <a:ext cx="720750" cy="750425"/>
            </a:xfrm>
            <a:custGeom>
              <a:avLst/>
              <a:gdLst/>
              <a:ahLst/>
              <a:cxnLst/>
              <a:rect l="l" t="t" r="r" b="b"/>
              <a:pathLst>
                <a:path w="28830" h="30017" extrusionOk="0">
                  <a:moveTo>
                    <a:pt x="877" y="0"/>
                  </a:moveTo>
                  <a:cubicBezTo>
                    <a:pt x="340" y="0"/>
                    <a:pt x="1" y="311"/>
                    <a:pt x="1" y="848"/>
                  </a:cubicBezTo>
                  <a:lnTo>
                    <a:pt x="1" y="29395"/>
                  </a:lnTo>
                  <a:cubicBezTo>
                    <a:pt x="1" y="29762"/>
                    <a:pt x="255" y="30017"/>
                    <a:pt x="622" y="30017"/>
                  </a:cubicBezTo>
                  <a:lnTo>
                    <a:pt x="5145" y="30017"/>
                  </a:lnTo>
                  <a:cubicBezTo>
                    <a:pt x="5597" y="30017"/>
                    <a:pt x="5795" y="29762"/>
                    <a:pt x="5795" y="29395"/>
                  </a:cubicBezTo>
                  <a:lnTo>
                    <a:pt x="5795" y="14924"/>
                  </a:lnTo>
                  <a:cubicBezTo>
                    <a:pt x="5795" y="12493"/>
                    <a:pt x="5512" y="8480"/>
                    <a:pt x="5314" y="6134"/>
                  </a:cubicBezTo>
                  <a:lnTo>
                    <a:pt x="5456" y="6134"/>
                  </a:lnTo>
                  <a:lnTo>
                    <a:pt x="11193" y="29140"/>
                  </a:lnTo>
                  <a:cubicBezTo>
                    <a:pt x="11335" y="29677"/>
                    <a:pt x="11617" y="30017"/>
                    <a:pt x="12239" y="30017"/>
                  </a:cubicBezTo>
                  <a:lnTo>
                    <a:pt x="16592" y="30017"/>
                  </a:lnTo>
                  <a:cubicBezTo>
                    <a:pt x="17157" y="30017"/>
                    <a:pt x="17468" y="29734"/>
                    <a:pt x="17609" y="29140"/>
                  </a:cubicBezTo>
                  <a:lnTo>
                    <a:pt x="23262" y="6105"/>
                  </a:lnTo>
                  <a:lnTo>
                    <a:pt x="23432" y="6105"/>
                  </a:lnTo>
                  <a:cubicBezTo>
                    <a:pt x="23234" y="8480"/>
                    <a:pt x="23008" y="12493"/>
                    <a:pt x="23008" y="14924"/>
                  </a:cubicBezTo>
                  <a:lnTo>
                    <a:pt x="23008" y="29395"/>
                  </a:lnTo>
                  <a:cubicBezTo>
                    <a:pt x="23008" y="29762"/>
                    <a:pt x="23262" y="30017"/>
                    <a:pt x="23629" y="30017"/>
                  </a:cubicBezTo>
                  <a:lnTo>
                    <a:pt x="28180" y="30017"/>
                  </a:lnTo>
                  <a:cubicBezTo>
                    <a:pt x="28632" y="30017"/>
                    <a:pt x="28830" y="29762"/>
                    <a:pt x="28830" y="29395"/>
                  </a:cubicBezTo>
                  <a:lnTo>
                    <a:pt x="28830" y="848"/>
                  </a:lnTo>
                  <a:cubicBezTo>
                    <a:pt x="28830" y="311"/>
                    <a:pt x="28519" y="0"/>
                    <a:pt x="27926" y="0"/>
                  </a:cubicBezTo>
                  <a:lnTo>
                    <a:pt x="20718" y="0"/>
                  </a:lnTo>
                  <a:cubicBezTo>
                    <a:pt x="20153" y="0"/>
                    <a:pt x="19814" y="283"/>
                    <a:pt x="19701" y="848"/>
                  </a:cubicBezTo>
                  <a:lnTo>
                    <a:pt x="16196" y="14839"/>
                  </a:lnTo>
                  <a:cubicBezTo>
                    <a:pt x="15348" y="18287"/>
                    <a:pt x="14924" y="20294"/>
                    <a:pt x="14557" y="23205"/>
                  </a:cubicBezTo>
                  <a:lnTo>
                    <a:pt x="14444" y="23205"/>
                  </a:lnTo>
                  <a:cubicBezTo>
                    <a:pt x="14076" y="20294"/>
                    <a:pt x="13624" y="18315"/>
                    <a:pt x="12804" y="14867"/>
                  </a:cubicBezTo>
                  <a:lnTo>
                    <a:pt x="9271" y="848"/>
                  </a:lnTo>
                  <a:cubicBezTo>
                    <a:pt x="9158" y="283"/>
                    <a:pt x="8819" y="0"/>
                    <a:pt x="8254" y="0"/>
                  </a:cubicBezTo>
                  <a:close/>
                </a:path>
              </a:pathLst>
            </a:custGeom>
            <a:solidFill>
              <a:srgbClr val="155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2"/>
            <p:cNvSpPr/>
            <p:nvPr/>
          </p:nvSpPr>
          <p:spPr>
            <a:xfrm>
              <a:off x="4330750" y="2485100"/>
              <a:ext cx="159725" cy="750425"/>
            </a:xfrm>
            <a:custGeom>
              <a:avLst/>
              <a:gdLst/>
              <a:ahLst/>
              <a:cxnLst/>
              <a:rect l="l" t="t" r="r" b="b"/>
              <a:pathLst>
                <a:path w="6389" h="30017" extrusionOk="0">
                  <a:moveTo>
                    <a:pt x="651" y="0"/>
                  </a:moveTo>
                  <a:cubicBezTo>
                    <a:pt x="255" y="0"/>
                    <a:pt x="1" y="255"/>
                    <a:pt x="1" y="622"/>
                  </a:cubicBezTo>
                  <a:lnTo>
                    <a:pt x="1" y="29395"/>
                  </a:lnTo>
                  <a:cubicBezTo>
                    <a:pt x="1" y="29762"/>
                    <a:pt x="255" y="30017"/>
                    <a:pt x="651" y="30017"/>
                  </a:cubicBezTo>
                  <a:lnTo>
                    <a:pt x="5795" y="30017"/>
                  </a:lnTo>
                  <a:cubicBezTo>
                    <a:pt x="6190" y="30017"/>
                    <a:pt x="6388" y="29762"/>
                    <a:pt x="6388" y="29395"/>
                  </a:cubicBezTo>
                  <a:lnTo>
                    <a:pt x="6388" y="622"/>
                  </a:lnTo>
                  <a:cubicBezTo>
                    <a:pt x="6388" y="255"/>
                    <a:pt x="6190" y="0"/>
                    <a:pt x="5795" y="0"/>
                  </a:cubicBezTo>
                  <a:close/>
                </a:path>
              </a:pathLst>
            </a:custGeom>
            <a:solidFill>
              <a:srgbClr val="155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2"/>
            <p:cNvSpPr/>
            <p:nvPr/>
          </p:nvSpPr>
          <p:spPr>
            <a:xfrm>
              <a:off x="4599275" y="2485100"/>
              <a:ext cx="456475" cy="750425"/>
            </a:xfrm>
            <a:custGeom>
              <a:avLst/>
              <a:gdLst/>
              <a:ahLst/>
              <a:cxnLst/>
              <a:rect l="l" t="t" r="r" b="b"/>
              <a:pathLst>
                <a:path w="18259" h="30017" extrusionOk="0">
                  <a:moveTo>
                    <a:pt x="650" y="0"/>
                  </a:moveTo>
                  <a:cubicBezTo>
                    <a:pt x="254" y="0"/>
                    <a:pt x="0" y="255"/>
                    <a:pt x="0" y="622"/>
                  </a:cubicBezTo>
                  <a:lnTo>
                    <a:pt x="0" y="29395"/>
                  </a:lnTo>
                  <a:cubicBezTo>
                    <a:pt x="0" y="29762"/>
                    <a:pt x="254" y="30017"/>
                    <a:pt x="622" y="30017"/>
                  </a:cubicBezTo>
                  <a:lnTo>
                    <a:pt x="17722" y="30017"/>
                  </a:lnTo>
                  <a:cubicBezTo>
                    <a:pt x="18032" y="30017"/>
                    <a:pt x="18259" y="29734"/>
                    <a:pt x="18259" y="29423"/>
                  </a:cubicBezTo>
                  <a:lnTo>
                    <a:pt x="18259" y="24788"/>
                  </a:lnTo>
                  <a:cubicBezTo>
                    <a:pt x="18259" y="24364"/>
                    <a:pt x="18089" y="24110"/>
                    <a:pt x="17665" y="24110"/>
                  </a:cubicBezTo>
                  <a:lnTo>
                    <a:pt x="6388" y="24110"/>
                  </a:lnTo>
                  <a:lnTo>
                    <a:pt x="6388" y="622"/>
                  </a:lnTo>
                  <a:cubicBezTo>
                    <a:pt x="6388" y="255"/>
                    <a:pt x="6190" y="0"/>
                    <a:pt x="5794" y="0"/>
                  </a:cubicBezTo>
                  <a:close/>
                </a:path>
              </a:pathLst>
            </a:custGeom>
            <a:solidFill>
              <a:srgbClr val="155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2"/>
            <p:cNvSpPr/>
            <p:nvPr/>
          </p:nvSpPr>
          <p:spPr>
            <a:xfrm>
              <a:off x="5124275" y="2485100"/>
              <a:ext cx="462850" cy="750425"/>
            </a:xfrm>
            <a:custGeom>
              <a:avLst/>
              <a:gdLst/>
              <a:ahLst/>
              <a:cxnLst/>
              <a:rect l="l" t="t" r="r" b="b"/>
              <a:pathLst>
                <a:path w="18514" h="30017" extrusionOk="0">
                  <a:moveTo>
                    <a:pt x="650" y="0"/>
                  </a:moveTo>
                  <a:cubicBezTo>
                    <a:pt x="226" y="0"/>
                    <a:pt x="0" y="255"/>
                    <a:pt x="0" y="622"/>
                  </a:cubicBezTo>
                  <a:lnTo>
                    <a:pt x="0" y="29395"/>
                  </a:lnTo>
                  <a:cubicBezTo>
                    <a:pt x="0" y="29762"/>
                    <a:pt x="226" y="30017"/>
                    <a:pt x="650" y="30017"/>
                  </a:cubicBezTo>
                  <a:lnTo>
                    <a:pt x="17863" y="30017"/>
                  </a:lnTo>
                  <a:cubicBezTo>
                    <a:pt x="18287" y="30017"/>
                    <a:pt x="18513" y="29791"/>
                    <a:pt x="18513" y="29395"/>
                  </a:cubicBezTo>
                  <a:lnTo>
                    <a:pt x="18513" y="24929"/>
                  </a:lnTo>
                  <a:cubicBezTo>
                    <a:pt x="18513" y="24505"/>
                    <a:pt x="18287" y="24279"/>
                    <a:pt x="17863" y="24279"/>
                  </a:cubicBezTo>
                  <a:lnTo>
                    <a:pt x="6388" y="24279"/>
                  </a:lnTo>
                  <a:lnTo>
                    <a:pt x="6388" y="17496"/>
                  </a:lnTo>
                  <a:lnTo>
                    <a:pt x="16648" y="17496"/>
                  </a:lnTo>
                  <a:cubicBezTo>
                    <a:pt x="17015" y="17496"/>
                    <a:pt x="17241" y="17298"/>
                    <a:pt x="17241" y="16846"/>
                  </a:cubicBezTo>
                  <a:lnTo>
                    <a:pt x="17241" y="12634"/>
                  </a:lnTo>
                  <a:cubicBezTo>
                    <a:pt x="17241" y="12210"/>
                    <a:pt x="17015" y="11956"/>
                    <a:pt x="16648" y="11956"/>
                  </a:cubicBezTo>
                  <a:lnTo>
                    <a:pt x="6388" y="11956"/>
                  </a:lnTo>
                  <a:lnTo>
                    <a:pt x="6388" y="5738"/>
                  </a:lnTo>
                  <a:lnTo>
                    <a:pt x="17835" y="5738"/>
                  </a:lnTo>
                  <a:cubicBezTo>
                    <a:pt x="18202" y="5738"/>
                    <a:pt x="18457" y="5540"/>
                    <a:pt x="18457" y="5088"/>
                  </a:cubicBezTo>
                  <a:lnTo>
                    <a:pt x="18457" y="622"/>
                  </a:lnTo>
                  <a:cubicBezTo>
                    <a:pt x="18457" y="255"/>
                    <a:pt x="18202" y="0"/>
                    <a:pt x="17835" y="0"/>
                  </a:cubicBezTo>
                  <a:close/>
                </a:path>
              </a:pathLst>
            </a:custGeom>
            <a:solidFill>
              <a:srgbClr val="155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2"/>
            <p:cNvSpPr/>
            <p:nvPr/>
          </p:nvSpPr>
          <p:spPr>
            <a:xfrm>
              <a:off x="5671175" y="2485100"/>
              <a:ext cx="558250" cy="750425"/>
            </a:xfrm>
            <a:custGeom>
              <a:avLst/>
              <a:gdLst/>
              <a:ahLst/>
              <a:cxnLst/>
              <a:rect l="l" t="t" r="r" b="b"/>
              <a:pathLst>
                <a:path w="22330" h="30017" extrusionOk="0">
                  <a:moveTo>
                    <a:pt x="10741" y="5738"/>
                  </a:moveTo>
                  <a:cubicBezTo>
                    <a:pt x="13511" y="5738"/>
                    <a:pt x="14698" y="7123"/>
                    <a:pt x="14698" y="9384"/>
                  </a:cubicBezTo>
                  <a:lnTo>
                    <a:pt x="14698" y="10204"/>
                  </a:lnTo>
                  <a:cubicBezTo>
                    <a:pt x="14698" y="12493"/>
                    <a:pt x="13511" y="13906"/>
                    <a:pt x="10741" y="13906"/>
                  </a:cubicBezTo>
                  <a:lnTo>
                    <a:pt x="6417" y="13906"/>
                  </a:lnTo>
                  <a:lnTo>
                    <a:pt x="6417" y="5738"/>
                  </a:lnTo>
                  <a:close/>
                  <a:moveTo>
                    <a:pt x="679" y="0"/>
                  </a:moveTo>
                  <a:cubicBezTo>
                    <a:pt x="255" y="0"/>
                    <a:pt x="1" y="255"/>
                    <a:pt x="1" y="622"/>
                  </a:cubicBezTo>
                  <a:lnTo>
                    <a:pt x="1" y="29395"/>
                  </a:lnTo>
                  <a:cubicBezTo>
                    <a:pt x="1" y="29762"/>
                    <a:pt x="255" y="30017"/>
                    <a:pt x="679" y="30017"/>
                  </a:cubicBezTo>
                  <a:lnTo>
                    <a:pt x="5795" y="30017"/>
                  </a:lnTo>
                  <a:cubicBezTo>
                    <a:pt x="6190" y="30017"/>
                    <a:pt x="6417" y="29762"/>
                    <a:pt x="6417" y="29395"/>
                  </a:cubicBezTo>
                  <a:lnTo>
                    <a:pt x="6417" y="19389"/>
                  </a:lnTo>
                  <a:lnTo>
                    <a:pt x="9921" y="19389"/>
                  </a:lnTo>
                  <a:lnTo>
                    <a:pt x="15094" y="29395"/>
                  </a:lnTo>
                  <a:cubicBezTo>
                    <a:pt x="15348" y="29791"/>
                    <a:pt x="15518" y="30017"/>
                    <a:pt x="16055" y="30017"/>
                  </a:cubicBezTo>
                  <a:lnTo>
                    <a:pt x="21651" y="30017"/>
                  </a:lnTo>
                  <a:cubicBezTo>
                    <a:pt x="22188" y="30017"/>
                    <a:pt x="22329" y="29564"/>
                    <a:pt x="22103" y="29225"/>
                  </a:cubicBezTo>
                  <a:lnTo>
                    <a:pt x="16111" y="18372"/>
                  </a:lnTo>
                  <a:cubicBezTo>
                    <a:pt x="19333" y="16930"/>
                    <a:pt x="21086" y="13963"/>
                    <a:pt x="21086" y="10289"/>
                  </a:cubicBezTo>
                  <a:lnTo>
                    <a:pt x="21086" y="9045"/>
                  </a:lnTo>
                  <a:cubicBezTo>
                    <a:pt x="21086" y="3731"/>
                    <a:pt x="17694" y="0"/>
                    <a:pt x="11250" y="0"/>
                  </a:cubicBezTo>
                  <a:close/>
                </a:path>
              </a:pathLst>
            </a:custGeom>
            <a:solidFill>
              <a:srgbClr val="155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2"/>
            <p:cNvSpPr/>
            <p:nvPr/>
          </p:nvSpPr>
          <p:spPr>
            <a:xfrm>
              <a:off x="3186775" y="2737350"/>
              <a:ext cx="223300" cy="212725"/>
            </a:xfrm>
            <a:custGeom>
              <a:avLst/>
              <a:gdLst/>
              <a:ahLst/>
              <a:cxnLst/>
              <a:rect l="l" t="t" r="r" b="b"/>
              <a:pathLst>
                <a:path w="8932" h="8509" extrusionOk="0">
                  <a:moveTo>
                    <a:pt x="4466" y="1"/>
                  </a:moveTo>
                  <a:lnTo>
                    <a:pt x="3307" y="3110"/>
                  </a:lnTo>
                  <a:lnTo>
                    <a:pt x="0" y="3251"/>
                  </a:lnTo>
                  <a:lnTo>
                    <a:pt x="2600" y="5314"/>
                  </a:lnTo>
                  <a:lnTo>
                    <a:pt x="1696" y="8508"/>
                  </a:lnTo>
                  <a:lnTo>
                    <a:pt x="1696" y="8508"/>
                  </a:lnTo>
                  <a:lnTo>
                    <a:pt x="4466" y="6671"/>
                  </a:lnTo>
                  <a:lnTo>
                    <a:pt x="7236" y="8508"/>
                  </a:lnTo>
                  <a:lnTo>
                    <a:pt x="6359" y="5314"/>
                  </a:lnTo>
                  <a:lnTo>
                    <a:pt x="8932" y="3251"/>
                  </a:lnTo>
                  <a:lnTo>
                    <a:pt x="5625" y="3110"/>
                  </a:lnTo>
                  <a:lnTo>
                    <a:pt x="4466" y="1"/>
                  </a:lnTo>
                  <a:close/>
                </a:path>
              </a:pathLst>
            </a:custGeom>
            <a:solidFill>
              <a:srgbClr val="44A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2"/>
            <p:cNvSpPr/>
            <p:nvPr/>
          </p:nvSpPr>
          <p:spPr>
            <a:xfrm>
              <a:off x="6242825" y="2485100"/>
              <a:ext cx="143450" cy="146300"/>
            </a:xfrm>
            <a:custGeom>
              <a:avLst/>
              <a:gdLst/>
              <a:ahLst/>
              <a:cxnLst/>
              <a:rect l="l" t="t" r="r" b="b"/>
              <a:pathLst>
                <a:path w="5738" h="5852" extrusionOk="0">
                  <a:moveTo>
                    <a:pt x="3109" y="1809"/>
                  </a:moveTo>
                  <a:cubicBezTo>
                    <a:pt x="3420" y="1809"/>
                    <a:pt x="3675" y="1922"/>
                    <a:pt x="3675" y="2346"/>
                  </a:cubicBezTo>
                  <a:cubicBezTo>
                    <a:pt x="3675" y="2770"/>
                    <a:pt x="3364" y="2883"/>
                    <a:pt x="3109" y="2883"/>
                  </a:cubicBezTo>
                  <a:lnTo>
                    <a:pt x="2290" y="2883"/>
                  </a:lnTo>
                  <a:lnTo>
                    <a:pt x="2290" y="1809"/>
                  </a:lnTo>
                  <a:close/>
                  <a:moveTo>
                    <a:pt x="1724" y="1357"/>
                  </a:moveTo>
                  <a:lnTo>
                    <a:pt x="1724" y="4579"/>
                  </a:lnTo>
                  <a:lnTo>
                    <a:pt x="2290" y="4579"/>
                  </a:lnTo>
                  <a:lnTo>
                    <a:pt x="2290" y="3336"/>
                  </a:lnTo>
                  <a:lnTo>
                    <a:pt x="2770" y="3336"/>
                  </a:lnTo>
                  <a:lnTo>
                    <a:pt x="3562" y="4579"/>
                  </a:lnTo>
                  <a:lnTo>
                    <a:pt x="4240" y="4579"/>
                  </a:lnTo>
                  <a:lnTo>
                    <a:pt x="3420" y="3307"/>
                  </a:lnTo>
                  <a:cubicBezTo>
                    <a:pt x="4099" y="3223"/>
                    <a:pt x="4240" y="2714"/>
                    <a:pt x="4240" y="2346"/>
                  </a:cubicBezTo>
                  <a:cubicBezTo>
                    <a:pt x="4240" y="1951"/>
                    <a:pt x="4070" y="1357"/>
                    <a:pt x="3138" y="1357"/>
                  </a:cubicBezTo>
                  <a:close/>
                  <a:moveTo>
                    <a:pt x="2883" y="509"/>
                  </a:moveTo>
                  <a:cubicBezTo>
                    <a:pt x="4127" y="509"/>
                    <a:pt x="5116" y="1498"/>
                    <a:pt x="5116" y="2940"/>
                  </a:cubicBezTo>
                  <a:cubicBezTo>
                    <a:pt x="5116" y="4353"/>
                    <a:pt x="4127" y="5342"/>
                    <a:pt x="2883" y="5342"/>
                  </a:cubicBezTo>
                  <a:cubicBezTo>
                    <a:pt x="1498" y="5342"/>
                    <a:pt x="622" y="4268"/>
                    <a:pt x="622" y="2940"/>
                  </a:cubicBezTo>
                  <a:cubicBezTo>
                    <a:pt x="622" y="1498"/>
                    <a:pt x="1611" y="509"/>
                    <a:pt x="2883" y="509"/>
                  </a:cubicBezTo>
                  <a:close/>
                  <a:moveTo>
                    <a:pt x="2883" y="0"/>
                  </a:moveTo>
                  <a:cubicBezTo>
                    <a:pt x="1329" y="0"/>
                    <a:pt x="0" y="1159"/>
                    <a:pt x="0" y="2940"/>
                  </a:cubicBezTo>
                  <a:cubicBezTo>
                    <a:pt x="0" y="4607"/>
                    <a:pt x="1216" y="5851"/>
                    <a:pt x="2883" y="5851"/>
                  </a:cubicBezTo>
                  <a:cubicBezTo>
                    <a:pt x="4438" y="5851"/>
                    <a:pt x="5738" y="4692"/>
                    <a:pt x="5738" y="2940"/>
                  </a:cubicBezTo>
                  <a:cubicBezTo>
                    <a:pt x="5738" y="1159"/>
                    <a:pt x="4438" y="0"/>
                    <a:pt x="2883" y="0"/>
                  </a:cubicBezTo>
                  <a:close/>
                </a:path>
              </a:pathLst>
            </a:custGeom>
            <a:solidFill>
              <a:srgbClr val="155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3" name="Google Shape;1313;p42"/>
          <p:cNvGrpSpPr/>
          <p:nvPr/>
        </p:nvGrpSpPr>
        <p:grpSpPr>
          <a:xfrm>
            <a:off x="5790431" y="2753479"/>
            <a:ext cx="1481059" cy="235878"/>
            <a:chOff x="1347475" y="2475925"/>
            <a:chExt cx="4867100" cy="775150"/>
          </a:xfrm>
        </p:grpSpPr>
        <p:sp>
          <p:nvSpPr>
            <p:cNvPr id="1314" name="Google Shape;1314;p42"/>
            <p:cNvSpPr/>
            <p:nvPr/>
          </p:nvSpPr>
          <p:spPr>
            <a:xfrm>
              <a:off x="2186925" y="2475925"/>
              <a:ext cx="555400" cy="775150"/>
            </a:xfrm>
            <a:custGeom>
              <a:avLst/>
              <a:gdLst/>
              <a:ahLst/>
              <a:cxnLst/>
              <a:rect l="l" t="t" r="r" b="b"/>
              <a:pathLst>
                <a:path w="22216" h="31006" extrusionOk="0">
                  <a:moveTo>
                    <a:pt x="11249" y="0"/>
                  </a:moveTo>
                  <a:cubicBezTo>
                    <a:pt x="3873" y="0"/>
                    <a:pt x="0" y="4833"/>
                    <a:pt x="0" y="11475"/>
                  </a:cubicBezTo>
                  <a:lnTo>
                    <a:pt x="0" y="19502"/>
                  </a:lnTo>
                  <a:cubicBezTo>
                    <a:pt x="0" y="26144"/>
                    <a:pt x="3788" y="31005"/>
                    <a:pt x="11249" y="31005"/>
                  </a:cubicBezTo>
                  <a:cubicBezTo>
                    <a:pt x="17892" y="31005"/>
                    <a:pt x="21085" y="27388"/>
                    <a:pt x="22103" y="22950"/>
                  </a:cubicBezTo>
                  <a:cubicBezTo>
                    <a:pt x="22216" y="22413"/>
                    <a:pt x="22075" y="22046"/>
                    <a:pt x="21566" y="21876"/>
                  </a:cubicBezTo>
                  <a:lnTo>
                    <a:pt x="17213" y="20491"/>
                  </a:lnTo>
                  <a:cubicBezTo>
                    <a:pt x="17095" y="20445"/>
                    <a:pt x="16986" y="20424"/>
                    <a:pt x="16887" y="20424"/>
                  </a:cubicBezTo>
                  <a:cubicBezTo>
                    <a:pt x="16559" y="20424"/>
                    <a:pt x="16339" y="20659"/>
                    <a:pt x="16252" y="21028"/>
                  </a:cubicBezTo>
                  <a:cubicBezTo>
                    <a:pt x="15743" y="23289"/>
                    <a:pt x="14528" y="25098"/>
                    <a:pt x="11334" y="25098"/>
                  </a:cubicBezTo>
                  <a:cubicBezTo>
                    <a:pt x="7745" y="25098"/>
                    <a:pt x="6416" y="22639"/>
                    <a:pt x="6416" y="19304"/>
                  </a:cubicBezTo>
                  <a:lnTo>
                    <a:pt x="6416" y="11673"/>
                  </a:lnTo>
                  <a:cubicBezTo>
                    <a:pt x="6416" y="8366"/>
                    <a:pt x="7603" y="5907"/>
                    <a:pt x="11334" y="5907"/>
                  </a:cubicBezTo>
                  <a:cubicBezTo>
                    <a:pt x="14359" y="5907"/>
                    <a:pt x="15433" y="7546"/>
                    <a:pt x="16026" y="9581"/>
                  </a:cubicBezTo>
                  <a:cubicBezTo>
                    <a:pt x="16156" y="9971"/>
                    <a:pt x="16352" y="10178"/>
                    <a:pt x="16677" y="10178"/>
                  </a:cubicBezTo>
                  <a:cubicBezTo>
                    <a:pt x="16777" y="10178"/>
                    <a:pt x="16889" y="10158"/>
                    <a:pt x="17015" y="10118"/>
                  </a:cubicBezTo>
                  <a:lnTo>
                    <a:pt x="21368" y="8847"/>
                  </a:lnTo>
                  <a:cubicBezTo>
                    <a:pt x="21849" y="8734"/>
                    <a:pt x="22018" y="8310"/>
                    <a:pt x="21905" y="7773"/>
                  </a:cubicBezTo>
                  <a:cubicBezTo>
                    <a:pt x="20746" y="3448"/>
                    <a:pt x="17722" y="0"/>
                    <a:pt x="11249" y="0"/>
                  </a:cubicBezTo>
                  <a:close/>
                </a:path>
              </a:pathLst>
            </a:custGeom>
            <a:solidFill>
              <a:srgbClr val="CA1E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2"/>
            <p:cNvSpPr/>
            <p:nvPr/>
          </p:nvSpPr>
          <p:spPr>
            <a:xfrm>
              <a:off x="2796725" y="2475925"/>
              <a:ext cx="597800" cy="775150"/>
            </a:xfrm>
            <a:custGeom>
              <a:avLst/>
              <a:gdLst/>
              <a:ahLst/>
              <a:cxnLst/>
              <a:rect l="l" t="t" r="r" b="b"/>
              <a:pathLst>
                <a:path w="23912" h="31006" extrusionOk="0">
                  <a:moveTo>
                    <a:pt x="11928" y="5907"/>
                  </a:moveTo>
                  <a:cubicBezTo>
                    <a:pt x="16083" y="5907"/>
                    <a:pt x="17524" y="8366"/>
                    <a:pt x="17524" y="11645"/>
                  </a:cubicBezTo>
                  <a:lnTo>
                    <a:pt x="17524" y="19361"/>
                  </a:lnTo>
                  <a:cubicBezTo>
                    <a:pt x="17524" y="22639"/>
                    <a:pt x="16083" y="25098"/>
                    <a:pt x="11928" y="25098"/>
                  </a:cubicBezTo>
                  <a:cubicBezTo>
                    <a:pt x="7801" y="25098"/>
                    <a:pt x="6416" y="22639"/>
                    <a:pt x="6416" y="19361"/>
                  </a:cubicBezTo>
                  <a:lnTo>
                    <a:pt x="6416" y="11645"/>
                  </a:lnTo>
                  <a:cubicBezTo>
                    <a:pt x="6416" y="8366"/>
                    <a:pt x="7801" y="5907"/>
                    <a:pt x="11928" y="5907"/>
                  </a:cubicBezTo>
                  <a:close/>
                  <a:moveTo>
                    <a:pt x="11928" y="0"/>
                  </a:moveTo>
                  <a:cubicBezTo>
                    <a:pt x="3816" y="0"/>
                    <a:pt x="0" y="4833"/>
                    <a:pt x="0" y="11645"/>
                  </a:cubicBezTo>
                  <a:lnTo>
                    <a:pt x="0" y="19502"/>
                  </a:lnTo>
                  <a:cubicBezTo>
                    <a:pt x="0" y="26144"/>
                    <a:pt x="3816" y="31005"/>
                    <a:pt x="11928" y="31005"/>
                  </a:cubicBezTo>
                  <a:cubicBezTo>
                    <a:pt x="20153" y="31005"/>
                    <a:pt x="23912" y="25833"/>
                    <a:pt x="23912" y="19361"/>
                  </a:cubicBezTo>
                  <a:lnTo>
                    <a:pt x="23912" y="11475"/>
                  </a:lnTo>
                  <a:cubicBezTo>
                    <a:pt x="23912" y="5172"/>
                    <a:pt x="20153" y="0"/>
                    <a:pt x="11928" y="0"/>
                  </a:cubicBezTo>
                  <a:close/>
                </a:path>
              </a:pathLst>
            </a:custGeom>
            <a:solidFill>
              <a:srgbClr val="CA1E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2"/>
            <p:cNvSpPr/>
            <p:nvPr/>
          </p:nvSpPr>
          <p:spPr>
            <a:xfrm>
              <a:off x="3474350" y="2487925"/>
              <a:ext cx="513725" cy="750425"/>
            </a:xfrm>
            <a:custGeom>
              <a:avLst/>
              <a:gdLst/>
              <a:ahLst/>
              <a:cxnLst/>
              <a:rect l="l" t="t" r="r" b="b"/>
              <a:pathLst>
                <a:path w="20549" h="30017" extrusionOk="0">
                  <a:moveTo>
                    <a:pt x="9921" y="5738"/>
                  </a:moveTo>
                  <a:cubicBezTo>
                    <a:pt x="13087" y="5738"/>
                    <a:pt x="14161" y="7293"/>
                    <a:pt x="14161" y="10006"/>
                  </a:cubicBezTo>
                  <a:lnTo>
                    <a:pt x="14161" y="11193"/>
                  </a:lnTo>
                  <a:cubicBezTo>
                    <a:pt x="14161" y="13991"/>
                    <a:pt x="13087" y="15433"/>
                    <a:pt x="9921" y="15433"/>
                  </a:cubicBezTo>
                  <a:lnTo>
                    <a:pt x="6388" y="15433"/>
                  </a:lnTo>
                  <a:lnTo>
                    <a:pt x="6388" y="5738"/>
                  </a:lnTo>
                  <a:close/>
                  <a:moveTo>
                    <a:pt x="622" y="1"/>
                  </a:moveTo>
                  <a:cubicBezTo>
                    <a:pt x="283" y="1"/>
                    <a:pt x="1" y="283"/>
                    <a:pt x="1" y="622"/>
                  </a:cubicBezTo>
                  <a:lnTo>
                    <a:pt x="1" y="29395"/>
                  </a:lnTo>
                  <a:cubicBezTo>
                    <a:pt x="1" y="29762"/>
                    <a:pt x="255" y="30017"/>
                    <a:pt x="651" y="30017"/>
                  </a:cubicBezTo>
                  <a:lnTo>
                    <a:pt x="5795" y="30017"/>
                  </a:lnTo>
                  <a:cubicBezTo>
                    <a:pt x="6190" y="30017"/>
                    <a:pt x="6388" y="29762"/>
                    <a:pt x="6388" y="29395"/>
                  </a:cubicBezTo>
                  <a:lnTo>
                    <a:pt x="6388" y="21170"/>
                  </a:lnTo>
                  <a:lnTo>
                    <a:pt x="10430" y="21170"/>
                  </a:lnTo>
                  <a:cubicBezTo>
                    <a:pt x="17016" y="21170"/>
                    <a:pt x="20549" y="17468"/>
                    <a:pt x="20549" y="11617"/>
                  </a:cubicBezTo>
                  <a:lnTo>
                    <a:pt x="20549" y="9554"/>
                  </a:lnTo>
                  <a:cubicBezTo>
                    <a:pt x="20549" y="3901"/>
                    <a:pt x="17016" y="1"/>
                    <a:pt x="10430" y="1"/>
                  </a:cubicBezTo>
                  <a:close/>
                </a:path>
              </a:pathLst>
            </a:custGeom>
            <a:solidFill>
              <a:srgbClr val="CA1E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2"/>
            <p:cNvSpPr/>
            <p:nvPr/>
          </p:nvSpPr>
          <p:spPr>
            <a:xfrm>
              <a:off x="4055175" y="2487925"/>
              <a:ext cx="159725" cy="750425"/>
            </a:xfrm>
            <a:custGeom>
              <a:avLst/>
              <a:gdLst/>
              <a:ahLst/>
              <a:cxnLst/>
              <a:rect l="l" t="t" r="r" b="b"/>
              <a:pathLst>
                <a:path w="6389" h="30017" extrusionOk="0">
                  <a:moveTo>
                    <a:pt x="651" y="1"/>
                  </a:moveTo>
                  <a:cubicBezTo>
                    <a:pt x="255" y="1"/>
                    <a:pt x="1" y="255"/>
                    <a:pt x="1" y="622"/>
                  </a:cubicBezTo>
                  <a:lnTo>
                    <a:pt x="1" y="29395"/>
                  </a:lnTo>
                  <a:cubicBezTo>
                    <a:pt x="1" y="29762"/>
                    <a:pt x="255" y="30017"/>
                    <a:pt x="651" y="30017"/>
                  </a:cubicBezTo>
                  <a:lnTo>
                    <a:pt x="5767" y="30017"/>
                  </a:lnTo>
                  <a:cubicBezTo>
                    <a:pt x="6190" y="30017"/>
                    <a:pt x="6388" y="29762"/>
                    <a:pt x="6388" y="29395"/>
                  </a:cubicBezTo>
                  <a:lnTo>
                    <a:pt x="6388" y="622"/>
                  </a:lnTo>
                  <a:cubicBezTo>
                    <a:pt x="6388" y="255"/>
                    <a:pt x="6190" y="1"/>
                    <a:pt x="5767" y="1"/>
                  </a:cubicBezTo>
                  <a:close/>
                </a:path>
              </a:pathLst>
            </a:custGeom>
            <a:solidFill>
              <a:srgbClr val="CA1E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2"/>
            <p:cNvSpPr/>
            <p:nvPr/>
          </p:nvSpPr>
          <p:spPr>
            <a:xfrm>
              <a:off x="4311675" y="2487925"/>
              <a:ext cx="455775" cy="750425"/>
            </a:xfrm>
            <a:custGeom>
              <a:avLst/>
              <a:gdLst/>
              <a:ahLst/>
              <a:cxnLst/>
              <a:rect l="l" t="t" r="r" b="b"/>
              <a:pathLst>
                <a:path w="18231" h="30017" extrusionOk="0">
                  <a:moveTo>
                    <a:pt x="651" y="1"/>
                  </a:moveTo>
                  <a:cubicBezTo>
                    <a:pt x="227" y="1"/>
                    <a:pt x="1" y="255"/>
                    <a:pt x="1" y="622"/>
                  </a:cubicBezTo>
                  <a:lnTo>
                    <a:pt x="1" y="29395"/>
                  </a:lnTo>
                  <a:cubicBezTo>
                    <a:pt x="1" y="29762"/>
                    <a:pt x="227" y="30017"/>
                    <a:pt x="594" y="30017"/>
                  </a:cubicBezTo>
                  <a:lnTo>
                    <a:pt x="17694" y="30017"/>
                  </a:lnTo>
                  <a:cubicBezTo>
                    <a:pt x="18033" y="30017"/>
                    <a:pt x="18231" y="29734"/>
                    <a:pt x="18231" y="29451"/>
                  </a:cubicBezTo>
                  <a:lnTo>
                    <a:pt x="18231" y="24816"/>
                  </a:lnTo>
                  <a:cubicBezTo>
                    <a:pt x="18231" y="24364"/>
                    <a:pt x="18061" y="24110"/>
                    <a:pt x="17666" y="24110"/>
                  </a:cubicBezTo>
                  <a:lnTo>
                    <a:pt x="6388" y="24110"/>
                  </a:lnTo>
                  <a:lnTo>
                    <a:pt x="6388" y="622"/>
                  </a:lnTo>
                  <a:cubicBezTo>
                    <a:pt x="6388" y="255"/>
                    <a:pt x="6190" y="1"/>
                    <a:pt x="5766" y="1"/>
                  </a:cubicBezTo>
                  <a:close/>
                </a:path>
              </a:pathLst>
            </a:custGeom>
            <a:solidFill>
              <a:srgbClr val="CA1E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2"/>
            <p:cNvSpPr/>
            <p:nvPr/>
          </p:nvSpPr>
          <p:spPr>
            <a:xfrm>
              <a:off x="4814775" y="2475925"/>
              <a:ext cx="597800" cy="775150"/>
            </a:xfrm>
            <a:custGeom>
              <a:avLst/>
              <a:gdLst/>
              <a:ahLst/>
              <a:cxnLst/>
              <a:rect l="l" t="t" r="r" b="b"/>
              <a:pathLst>
                <a:path w="23912" h="31006" extrusionOk="0">
                  <a:moveTo>
                    <a:pt x="11928" y="5907"/>
                  </a:moveTo>
                  <a:cubicBezTo>
                    <a:pt x="16055" y="5907"/>
                    <a:pt x="17496" y="8366"/>
                    <a:pt x="17496" y="11645"/>
                  </a:cubicBezTo>
                  <a:lnTo>
                    <a:pt x="17496" y="19361"/>
                  </a:lnTo>
                  <a:cubicBezTo>
                    <a:pt x="17496" y="22639"/>
                    <a:pt x="16055" y="25098"/>
                    <a:pt x="11928" y="25098"/>
                  </a:cubicBezTo>
                  <a:cubicBezTo>
                    <a:pt x="7773" y="25098"/>
                    <a:pt x="6388" y="22639"/>
                    <a:pt x="6388" y="19361"/>
                  </a:cubicBezTo>
                  <a:lnTo>
                    <a:pt x="6388" y="11645"/>
                  </a:lnTo>
                  <a:cubicBezTo>
                    <a:pt x="6388" y="8366"/>
                    <a:pt x="7773" y="5907"/>
                    <a:pt x="11928" y="5907"/>
                  </a:cubicBezTo>
                  <a:close/>
                  <a:moveTo>
                    <a:pt x="11928" y="0"/>
                  </a:moveTo>
                  <a:cubicBezTo>
                    <a:pt x="3816" y="0"/>
                    <a:pt x="1" y="4833"/>
                    <a:pt x="1" y="11645"/>
                  </a:cubicBezTo>
                  <a:lnTo>
                    <a:pt x="1" y="19502"/>
                  </a:lnTo>
                  <a:cubicBezTo>
                    <a:pt x="1" y="26144"/>
                    <a:pt x="3816" y="31005"/>
                    <a:pt x="11928" y="31005"/>
                  </a:cubicBezTo>
                  <a:cubicBezTo>
                    <a:pt x="20125" y="31005"/>
                    <a:pt x="23912" y="25833"/>
                    <a:pt x="23912" y="19361"/>
                  </a:cubicBezTo>
                  <a:lnTo>
                    <a:pt x="23912" y="11475"/>
                  </a:lnTo>
                  <a:cubicBezTo>
                    <a:pt x="23912" y="5172"/>
                    <a:pt x="20125" y="0"/>
                    <a:pt x="11928" y="0"/>
                  </a:cubicBezTo>
                  <a:close/>
                </a:path>
              </a:pathLst>
            </a:custGeom>
            <a:solidFill>
              <a:srgbClr val="CA1E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2"/>
            <p:cNvSpPr/>
            <p:nvPr/>
          </p:nvSpPr>
          <p:spPr>
            <a:xfrm>
              <a:off x="5456375" y="2487925"/>
              <a:ext cx="568825" cy="750425"/>
            </a:xfrm>
            <a:custGeom>
              <a:avLst/>
              <a:gdLst/>
              <a:ahLst/>
              <a:cxnLst/>
              <a:rect l="l" t="t" r="r" b="b"/>
              <a:pathLst>
                <a:path w="22753" h="30017" extrusionOk="0">
                  <a:moveTo>
                    <a:pt x="537" y="1"/>
                  </a:moveTo>
                  <a:cubicBezTo>
                    <a:pt x="170" y="1"/>
                    <a:pt x="0" y="340"/>
                    <a:pt x="0" y="622"/>
                  </a:cubicBezTo>
                  <a:lnTo>
                    <a:pt x="0" y="5342"/>
                  </a:lnTo>
                  <a:cubicBezTo>
                    <a:pt x="0" y="5597"/>
                    <a:pt x="170" y="5908"/>
                    <a:pt x="537" y="5908"/>
                  </a:cubicBezTo>
                  <a:lnTo>
                    <a:pt x="8197" y="5908"/>
                  </a:lnTo>
                  <a:lnTo>
                    <a:pt x="8197" y="29395"/>
                  </a:lnTo>
                  <a:cubicBezTo>
                    <a:pt x="8197" y="29734"/>
                    <a:pt x="8395" y="30017"/>
                    <a:pt x="8734" y="30017"/>
                  </a:cubicBezTo>
                  <a:lnTo>
                    <a:pt x="13991" y="30017"/>
                  </a:lnTo>
                  <a:cubicBezTo>
                    <a:pt x="14302" y="30017"/>
                    <a:pt x="14585" y="29734"/>
                    <a:pt x="14585" y="29395"/>
                  </a:cubicBezTo>
                  <a:lnTo>
                    <a:pt x="14585" y="5908"/>
                  </a:lnTo>
                  <a:lnTo>
                    <a:pt x="22216" y="5908"/>
                  </a:lnTo>
                  <a:cubicBezTo>
                    <a:pt x="22583" y="5908"/>
                    <a:pt x="22753" y="5597"/>
                    <a:pt x="22753" y="5342"/>
                  </a:cubicBezTo>
                  <a:lnTo>
                    <a:pt x="22753" y="622"/>
                  </a:lnTo>
                  <a:cubicBezTo>
                    <a:pt x="22753" y="340"/>
                    <a:pt x="22583" y="1"/>
                    <a:pt x="22216" y="1"/>
                  </a:cubicBezTo>
                  <a:close/>
                </a:path>
              </a:pathLst>
            </a:custGeom>
            <a:solidFill>
              <a:srgbClr val="CA1E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2"/>
            <p:cNvSpPr/>
            <p:nvPr/>
          </p:nvSpPr>
          <p:spPr>
            <a:xfrm>
              <a:off x="1663325" y="2496400"/>
              <a:ext cx="388650" cy="737725"/>
            </a:xfrm>
            <a:custGeom>
              <a:avLst/>
              <a:gdLst/>
              <a:ahLst/>
              <a:cxnLst/>
              <a:rect l="l" t="t" r="r" b="b"/>
              <a:pathLst>
                <a:path w="15546" h="29509" extrusionOk="0">
                  <a:moveTo>
                    <a:pt x="425" y="1"/>
                  </a:moveTo>
                  <a:cubicBezTo>
                    <a:pt x="170" y="1"/>
                    <a:pt x="57" y="199"/>
                    <a:pt x="170" y="425"/>
                  </a:cubicBezTo>
                  <a:lnTo>
                    <a:pt x="7830" y="14133"/>
                  </a:lnTo>
                  <a:cubicBezTo>
                    <a:pt x="7943" y="14387"/>
                    <a:pt x="7943" y="14754"/>
                    <a:pt x="7830" y="15009"/>
                  </a:cubicBezTo>
                  <a:lnTo>
                    <a:pt x="114" y="29056"/>
                  </a:lnTo>
                  <a:cubicBezTo>
                    <a:pt x="1" y="29310"/>
                    <a:pt x="114" y="29480"/>
                    <a:pt x="368" y="29480"/>
                  </a:cubicBezTo>
                  <a:lnTo>
                    <a:pt x="7010" y="29508"/>
                  </a:lnTo>
                  <a:cubicBezTo>
                    <a:pt x="7265" y="29508"/>
                    <a:pt x="7604" y="29310"/>
                    <a:pt x="7717" y="29084"/>
                  </a:cubicBezTo>
                  <a:lnTo>
                    <a:pt x="15433" y="15037"/>
                  </a:lnTo>
                  <a:cubicBezTo>
                    <a:pt x="15546" y="14783"/>
                    <a:pt x="15546" y="14415"/>
                    <a:pt x="15405" y="14161"/>
                  </a:cubicBezTo>
                  <a:lnTo>
                    <a:pt x="7773" y="453"/>
                  </a:lnTo>
                  <a:cubicBezTo>
                    <a:pt x="7632" y="227"/>
                    <a:pt x="7321" y="29"/>
                    <a:pt x="7038" y="29"/>
                  </a:cubicBezTo>
                  <a:lnTo>
                    <a:pt x="425" y="1"/>
                  </a:lnTo>
                  <a:close/>
                </a:path>
              </a:pathLst>
            </a:custGeom>
            <a:solidFill>
              <a:srgbClr val="CA1E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2"/>
            <p:cNvSpPr/>
            <p:nvPr/>
          </p:nvSpPr>
          <p:spPr>
            <a:xfrm>
              <a:off x="1443575" y="2608050"/>
              <a:ext cx="290450" cy="512300"/>
            </a:xfrm>
            <a:custGeom>
              <a:avLst/>
              <a:gdLst/>
              <a:ahLst/>
              <a:cxnLst/>
              <a:rect l="l" t="t" r="r" b="b"/>
              <a:pathLst>
                <a:path w="11618" h="20492" extrusionOk="0">
                  <a:moveTo>
                    <a:pt x="425" y="0"/>
                  </a:moveTo>
                  <a:cubicBezTo>
                    <a:pt x="170" y="0"/>
                    <a:pt x="57" y="198"/>
                    <a:pt x="170" y="424"/>
                  </a:cubicBezTo>
                  <a:lnTo>
                    <a:pt x="5342" y="9667"/>
                  </a:lnTo>
                  <a:cubicBezTo>
                    <a:pt x="5456" y="9921"/>
                    <a:pt x="5456" y="10288"/>
                    <a:pt x="5342" y="10543"/>
                  </a:cubicBezTo>
                  <a:lnTo>
                    <a:pt x="114" y="20068"/>
                  </a:lnTo>
                  <a:cubicBezTo>
                    <a:pt x="1" y="20294"/>
                    <a:pt x="114" y="20492"/>
                    <a:pt x="368" y="20492"/>
                  </a:cubicBezTo>
                  <a:lnTo>
                    <a:pt x="5540" y="20492"/>
                  </a:lnTo>
                  <a:cubicBezTo>
                    <a:pt x="5823" y="20492"/>
                    <a:pt x="6134" y="20294"/>
                    <a:pt x="6275" y="20068"/>
                  </a:cubicBezTo>
                  <a:lnTo>
                    <a:pt x="11476" y="10571"/>
                  </a:lnTo>
                  <a:cubicBezTo>
                    <a:pt x="11617" y="10317"/>
                    <a:pt x="11617" y="9949"/>
                    <a:pt x="11476" y="9695"/>
                  </a:cubicBezTo>
                  <a:lnTo>
                    <a:pt x="6303" y="424"/>
                  </a:lnTo>
                  <a:cubicBezTo>
                    <a:pt x="6162" y="198"/>
                    <a:pt x="5851" y="0"/>
                    <a:pt x="5569" y="0"/>
                  </a:cubicBezTo>
                  <a:close/>
                </a:path>
              </a:pathLst>
            </a:custGeom>
            <a:solidFill>
              <a:srgbClr val="9999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2"/>
            <p:cNvSpPr/>
            <p:nvPr/>
          </p:nvSpPr>
          <p:spPr>
            <a:xfrm>
              <a:off x="1347475" y="2786825"/>
              <a:ext cx="238850" cy="149100"/>
            </a:xfrm>
            <a:custGeom>
              <a:avLst/>
              <a:gdLst/>
              <a:ahLst/>
              <a:cxnLst/>
              <a:rect l="l" t="t" r="r" b="b"/>
              <a:pathLst>
                <a:path w="9554" h="5964" extrusionOk="0">
                  <a:moveTo>
                    <a:pt x="481" y="0"/>
                  </a:moveTo>
                  <a:cubicBezTo>
                    <a:pt x="227" y="0"/>
                    <a:pt x="1" y="198"/>
                    <a:pt x="1" y="481"/>
                  </a:cubicBezTo>
                  <a:lnTo>
                    <a:pt x="1" y="5455"/>
                  </a:lnTo>
                  <a:cubicBezTo>
                    <a:pt x="1" y="5738"/>
                    <a:pt x="227" y="5964"/>
                    <a:pt x="481" y="5964"/>
                  </a:cubicBezTo>
                  <a:lnTo>
                    <a:pt x="9045" y="5964"/>
                  </a:lnTo>
                  <a:cubicBezTo>
                    <a:pt x="9328" y="5964"/>
                    <a:pt x="9554" y="5738"/>
                    <a:pt x="9554" y="5455"/>
                  </a:cubicBezTo>
                  <a:lnTo>
                    <a:pt x="9554" y="481"/>
                  </a:lnTo>
                  <a:cubicBezTo>
                    <a:pt x="9554" y="198"/>
                    <a:pt x="9328" y="0"/>
                    <a:pt x="9045" y="0"/>
                  </a:cubicBezTo>
                  <a:close/>
                </a:path>
              </a:pathLst>
            </a:custGeom>
            <a:solidFill>
              <a:srgbClr val="9999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2"/>
            <p:cNvSpPr/>
            <p:nvPr/>
          </p:nvSpPr>
          <p:spPr>
            <a:xfrm>
              <a:off x="6071125" y="2488625"/>
              <a:ext cx="143450" cy="146300"/>
            </a:xfrm>
            <a:custGeom>
              <a:avLst/>
              <a:gdLst/>
              <a:ahLst/>
              <a:cxnLst/>
              <a:rect l="l" t="t" r="r" b="b"/>
              <a:pathLst>
                <a:path w="5738" h="5852" extrusionOk="0">
                  <a:moveTo>
                    <a:pt x="3109" y="1810"/>
                  </a:moveTo>
                  <a:cubicBezTo>
                    <a:pt x="3392" y="1810"/>
                    <a:pt x="3646" y="1894"/>
                    <a:pt x="3646" y="2347"/>
                  </a:cubicBezTo>
                  <a:cubicBezTo>
                    <a:pt x="3646" y="2742"/>
                    <a:pt x="3335" y="2884"/>
                    <a:pt x="3109" y="2884"/>
                  </a:cubicBezTo>
                  <a:lnTo>
                    <a:pt x="2261" y="2884"/>
                  </a:lnTo>
                  <a:lnTo>
                    <a:pt x="2261" y="1810"/>
                  </a:lnTo>
                  <a:close/>
                  <a:moveTo>
                    <a:pt x="1696" y="1357"/>
                  </a:moveTo>
                  <a:lnTo>
                    <a:pt x="1696" y="4551"/>
                  </a:lnTo>
                  <a:lnTo>
                    <a:pt x="2261" y="4551"/>
                  </a:lnTo>
                  <a:lnTo>
                    <a:pt x="2261" y="3336"/>
                  </a:lnTo>
                  <a:lnTo>
                    <a:pt x="2742" y="3336"/>
                  </a:lnTo>
                  <a:lnTo>
                    <a:pt x="3561" y="4551"/>
                  </a:lnTo>
                  <a:lnTo>
                    <a:pt x="4240" y="4551"/>
                  </a:lnTo>
                  <a:lnTo>
                    <a:pt x="3392" y="3308"/>
                  </a:lnTo>
                  <a:cubicBezTo>
                    <a:pt x="4070" y="3195"/>
                    <a:pt x="4211" y="2686"/>
                    <a:pt x="4211" y="2347"/>
                  </a:cubicBezTo>
                  <a:cubicBezTo>
                    <a:pt x="4211" y="1951"/>
                    <a:pt x="4042" y="1357"/>
                    <a:pt x="3109" y="1357"/>
                  </a:cubicBezTo>
                  <a:close/>
                  <a:moveTo>
                    <a:pt x="2883" y="510"/>
                  </a:moveTo>
                  <a:cubicBezTo>
                    <a:pt x="4127" y="510"/>
                    <a:pt x="5116" y="1499"/>
                    <a:pt x="5116" y="2912"/>
                  </a:cubicBezTo>
                  <a:cubicBezTo>
                    <a:pt x="5116" y="4353"/>
                    <a:pt x="4127" y="5343"/>
                    <a:pt x="2883" y="5343"/>
                  </a:cubicBezTo>
                  <a:cubicBezTo>
                    <a:pt x="1498" y="5343"/>
                    <a:pt x="622" y="4240"/>
                    <a:pt x="622" y="2912"/>
                  </a:cubicBezTo>
                  <a:cubicBezTo>
                    <a:pt x="622" y="1499"/>
                    <a:pt x="1611" y="510"/>
                    <a:pt x="2883" y="510"/>
                  </a:cubicBezTo>
                  <a:close/>
                  <a:moveTo>
                    <a:pt x="2883" y="1"/>
                  </a:moveTo>
                  <a:cubicBezTo>
                    <a:pt x="1329" y="1"/>
                    <a:pt x="0" y="1160"/>
                    <a:pt x="0" y="2912"/>
                  </a:cubicBezTo>
                  <a:cubicBezTo>
                    <a:pt x="0" y="4580"/>
                    <a:pt x="1187" y="5851"/>
                    <a:pt x="2883" y="5851"/>
                  </a:cubicBezTo>
                  <a:cubicBezTo>
                    <a:pt x="4409" y="5851"/>
                    <a:pt x="5738" y="4693"/>
                    <a:pt x="5738" y="2912"/>
                  </a:cubicBezTo>
                  <a:cubicBezTo>
                    <a:pt x="5738" y="1160"/>
                    <a:pt x="4409" y="1"/>
                    <a:pt x="2883" y="1"/>
                  </a:cubicBezTo>
                  <a:close/>
                </a:path>
              </a:pathLst>
            </a:custGeom>
            <a:solidFill>
              <a:srgbClr val="C41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5" name="Google Shape;1325;p42"/>
          <p:cNvGrpSpPr/>
          <p:nvPr/>
        </p:nvGrpSpPr>
        <p:grpSpPr>
          <a:xfrm>
            <a:off x="5851998" y="3280646"/>
            <a:ext cx="1357933" cy="231557"/>
            <a:chOff x="236975" y="2235350"/>
            <a:chExt cx="7135750" cy="1216800"/>
          </a:xfrm>
        </p:grpSpPr>
        <p:sp>
          <p:nvSpPr>
            <p:cNvPr id="1326" name="Google Shape;1326;p42"/>
            <p:cNvSpPr/>
            <p:nvPr/>
          </p:nvSpPr>
          <p:spPr>
            <a:xfrm>
              <a:off x="1346050" y="2235350"/>
              <a:ext cx="1065575" cy="1216800"/>
            </a:xfrm>
            <a:custGeom>
              <a:avLst/>
              <a:gdLst/>
              <a:ahLst/>
              <a:cxnLst/>
              <a:rect l="l" t="t" r="r" b="b"/>
              <a:pathLst>
                <a:path w="42623" h="48672" extrusionOk="0">
                  <a:moveTo>
                    <a:pt x="21266" y="10495"/>
                  </a:moveTo>
                  <a:cubicBezTo>
                    <a:pt x="21999" y="14482"/>
                    <a:pt x="23649" y="20532"/>
                    <a:pt x="24978" y="25069"/>
                  </a:cubicBezTo>
                  <a:lnTo>
                    <a:pt x="25986" y="28323"/>
                  </a:lnTo>
                  <a:lnTo>
                    <a:pt x="16224" y="28323"/>
                  </a:lnTo>
                  <a:lnTo>
                    <a:pt x="17141" y="25206"/>
                  </a:lnTo>
                  <a:cubicBezTo>
                    <a:pt x="18608" y="20486"/>
                    <a:pt x="20212" y="14574"/>
                    <a:pt x="20991" y="10495"/>
                  </a:cubicBezTo>
                  <a:close/>
                  <a:moveTo>
                    <a:pt x="15904" y="0"/>
                  </a:moveTo>
                  <a:cubicBezTo>
                    <a:pt x="15216" y="0"/>
                    <a:pt x="14758" y="321"/>
                    <a:pt x="14575" y="1008"/>
                  </a:cubicBezTo>
                  <a:lnTo>
                    <a:pt x="184" y="47525"/>
                  </a:lnTo>
                  <a:cubicBezTo>
                    <a:pt x="1" y="48121"/>
                    <a:pt x="276" y="48671"/>
                    <a:pt x="917" y="48671"/>
                  </a:cubicBezTo>
                  <a:lnTo>
                    <a:pt x="8846" y="48671"/>
                  </a:lnTo>
                  <a:cubicBezTo>
                    <a:pt x="9579" y="48671"/>
                    <a:pt x="10129" y="48350"/>
                    <a:pt x="10312" y="47663"/>
                  </a:cubicBezTo>
                  <a:lnTo>
                    <a:pt x="13383" y="37672"/>
                  </a:lnTo>
                  <a:lnTo>
                    <a:pt x="28874" y="37672"/>
                  </a:lnTo>
                  <a:lnTo>
                    <a:pt x="31852" y="47663"/>
                  </a:lnTo>
                  <a:cubicBezTo>
                    <a:pt x="32127" y="48350"/>
                    <a:pt x="32357" y="48671"/>
                    <a:pt x="33090" y="48671"/>
                  </a:cubicBezTo>
                  <a:lnTo>
                    <a:pt x="41706" y="48671"/>
                  </a:lnTo>
                  <a:cubicBezTo>
                    <a:pt x="42302" y="48671"/>
                    <a:pt x="42622" y="48121"/>
                    <a:pt x="42439" y="47525"/>
                  </a:cubicBezTo>
                  <a:lnTo>
                    <a:pt x="27774" y="1008"/>
                  </a:lnTo>
                  <a:cubicBezTo>
                    <a:pt x="27544" y="321"/>
                    <a:pt x="27132" y="0"/>
                    <a:pt x="26261" y="0"/>
                  </a:cubicBezTo>
                  <a:close/>
                </a:path>
              </a:pathLst>
            </a:custGeom>
            <a:solidFill>
              <a:srgbClr val="44A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2"/>
            <p:cNvSpPr/>
            <p:nvPr/>
          </p:nvSpPr>
          <p:spPr>
            <a:xfrm>
              <a:off x="2506700" y="2235350"/>
              <a:ext cx="831825" cy="1216800"/>
            </a:xfrm>
            <a:custGeom>
              <a:avLst/>
              <a:gdLst/>
              <a:ahLst/>
              <a:cxnLst/>
              <a:rect l="l" t="t" r="r" b="b"/>
              <a:pathLst>
                <a:path w="33273" h="48672" extrusionOk="0">
                  <a:moveTo>
                    <a:pt x="16087" y="9303"/>
                  </a:moveTo>
                  <a:cubicBezTo>
                    <a:pt x="21174" y="9303"/>
                    <a:pt x="22915" y="11824"/>
                    <a:pt x="22915" y="16224"/>
                  </a:cubicBezTo>
                  <a:lnTo>
                    <a:pt x="22915" y="18149"/>
                  </a:lnTo>
                  <a:cubicBezTo>
                    <a:pt x="22915" y="22686"/>
                    <a:pt x="21174" y="24977"/>
                    <a:pt x="16087" y="24977"/>
                  </a:cubicBezTo>
                  <a:lnTo>
                    <a:pt x="10358" y="24977"/>
                  </a:lnTo>
                  <a:lnTo>
                    <a:pt x="10358" y="9303"/>
                  </a:lnTo>
                  <a:close/>
                  <a:moveTo>
                    <a:pt x="963" y="0"/>
                  </a:moveTo>
                  <a:cubicBezTo>
                    <a:pt x="459" y="0"/>
                    <a:pt x="0" y="458"/>
                    <a:pt x="0" y="1008"/>
                  </a:cubicBezTo>
                  <a:lnTo>
                    <a:pt x="0" y="47663"/>
                  </a:lnTo>
                  <a:cubicBezTo>
                    <a:pt x="0" y="48259"/>
                    <a:pt x="367" y="48671"/>
                    <a:pt x="1054" y="48671"/>
                  </a:cubicBezTo>
                  <a:lnTo>
                    <a:pt x="9350" y="48671"/>
                  </a:lnTo>
                  <a:cubicBezTo>
                    <a:pt x="10037" y="48671"/>
                    <a:pt x="10358" y="48259"/>
                    <a:pt x="10358" y="47663"/>
                  </a:cubicBezTo>
                  <a:lnTo>
                    <a:pt x="10358" y="34326"/>
                  </a:lnTo>
                  <a:lnTo>
                    <a:pt x="16866" y="34326"/>
                  </a:lnTo>
                  <a:cubicBezTo>
                    <a:pt x="27590" y="34326"/>
                    <a:pt x="33273" y="28323"/>
                    <a:pt x="33273" y="18790"/>
                  </a:cubicBezTo>
                  <a:lnTo>
                    <a:pt x="33273" y="15490"/>
                  </a:lnTo>
                  <a:cubicBezTo>
                    <a:pt x="33273" y="6324"/>
                    <a:pt x="27590" y="0"/>
                    <a:pt x="16866" y="0"/>
                  </a:cubicBezTo>
                  <a:close/>
                </a:path>
              </a:pathLst>
            </a:custGeom>
            <a:solidFill>
              <a:srgbClr val="44A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2"/>
            <p:cNvSpPr/>
            <p:nvPr/>
          </p:nvSpPr>
          <p:spPr>
            <a:xfrm>
              <a:off x="3450800" y="2235350"/>
              <a:ext cx="832975" cy="1216800"/>
            </a:xfrm>
            <a:custGeom>
              <a:avLst/>
              <a:gdLst/>
              <a:ahLst/>
              <a:cxnLst/>
              <a:rect l="l" t="t" r="r" b="b"/>
              <a:pathLst>
                <a:path w="33319" h="48672" extrusionOk="0">
                  <a:moveTo>
                    <a:pt x="16087" y="9303"/>
                  </a:moveTo>
                  <a:cubicBezTo>
                    <a:pt x="21220" y="9303"/>
                    <a:pt x="22961" y="11824"/>
                    <a:pt x="22961" y="16224"/>
                  </a:cubicBezTo>
                  <a:lnTo>
                    <a:pt x="22961" y="18149"/>
                  </a:lnTo>
                  <a:cubicBezTo>
                    <a:pt x="22961" y="22686"/>
                    <a:pt x="21220" y="24977"/>
                    <a:pt x="16087" y="24977"/>
                  </a:cubicBezTo>
                  <a:lnTo>
                    <a:pt x="10358" y="24977"/>
                  </a:lnTo>
                  <a:lnTo>
                    <a:pt x="10358" y="9303"/>
                  </a:lnTo>
                  <a:close/>
                  <a:moveTo>
                    <a:pt x="1009" y="0"/>
                  </a:moveTo>
                  <a:cubicBezTo>
                    <a:pt x="459" y="0"/>
                    <a:pt x="0" y="458"/>
                    <a:pt x="0" y="1008"/>
                  </a:cubicBezTo>
                  <a:lnTo>
                    <a:pt x="0" y="47663"/>
                  </a:lnTo>
                  <a:cubicBezTo>
                    <a:pt x="0" y="48259"/>
                    <a:pt x="413" y="48671"/>
                    <a:pt x="1054" y="48671"/>
                  </a:cubicBezTo>
                  <a:lnTo>
                    <a:pt x="9395" y="48671"/>
                  </a:lnTo>
                  <a:cubicBezTo>
                    <a:pt x="10037" y="48671"/>
                    <a:pt x="10358" y="48259"/>
                    <a:pt x="10358" y="47663"/>
                  </a:cubicBezTo>
                  <a:lnTo>
                    <a:pt x="10358" y="34326"/>
                  </a:lnTo>
                  <a:lnTo>
                    <a:pt x="16912" y="34326"/>
                  </a:lnTo>
                  <a:cubicBezTo>
                    <a:pt x="27590" y="34326"/>
                    <a:pt x="33319" y="28323"/>
                    <a:pt x="33319" y="18790"/>
                  </a:cubicBezTo>
                  <a:lnTo>
                    <a:pt x="33319" y="15490"/>
                  </a:lnTo>
                  <a:cubicBezTo>
                    <a:pt x="33319" y="6324"/>
                    <a:pt x="27590" y="0"/>
                    <a:pt x="16912" y="0"/>
                  </a:cubicBezTo>
                  <a:close/>
                </a:path>
              </a:pathLst>
            </a:custGeom>
            <a:solidFill>
              <a:srgbClr val="44A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2"/>
            <p:cNvSpPr/>
            <p:nvPr/>
          </p:nvSpPr>
          <p:spPr>
            <a:xfrm>
              <a:off x="4391450" y="2235350"/>
              <a:ext cx="260125" cy="1216800"/>
            </a:xfrm>
            <a:custGeom>
              <a:avLst/>
              <a:gdLst/>
              <a:ahLst/>
              <a:cxnLst/>
              <a:rect l="l" t="t" r="r" b="b"/>
              <a:pathLst>
                <a:path w="10405" h="48672" extrusionOk="0">
                  <a:moveTo>
                    <a:pt x="1055" y="0"/>
                  </a:moveTo>
                  <a:cubicBezTo>
                    <a:pt x="413" y="0"/>
                    <a:pt x="1" y="412"/>
                    <a:pt x="1" y="1008"/>
                  </a:cubicBezTo>
                  <a:lnTo>
                    <a:pt x="1" y="47663"/>
                  </a:lnTo>
                  <a:cubicBezTo>
                    <a:pt x="1" y="48259"/>
                    <a:pt x="413" y="48671"/>
                    <a:pt x="1055" y="48671"/>
                  </a:cubicBezTo>
                  <a:lnTo>
                    <a:pt x="9396" y="48671"/>
                  </a:lnTo>
                  <a:cubicBezTo>
                    <a:pt x="10037" y="48671"/>
                    <a:pt x="10404" y="48259"/>
                    <a:pt x="10404" y="47663"/>
                  </a:cubicBezTo>
                  <a:lnTo>
                    <a:pt x="10404" y="1008"/>
                  </a:lnTo>
                  <a:cubicBezTo>
                    <a:pt x="10404" y="412"/>
                    <a:pt x="10037" y="0"/>
                    <a:pt x="9396" y="0"/>
                  </a:cubicBezTo>
                  <a:close/>
                </a:path>
              </a:pathLst>
            </a:custGeom>
            <a:solidFill>
              <a:srgbClr val="44A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2"/>
            <p:cNvSpPr/>
            <p:nvPr/>
          </p:nvSpPr>
          <p:spPr>
            <a:xfrm>
              <a:off x="4744350" y="2235350"/>
              <a:ext cx="1065575" cy="1216800"/>
            </a:xfrm>
            <a:custGeom>
              <a:avLst/>
              <a:gdLst/>
              <a:ahLst/>
              <a:cxnLst/>
              <a:rect l="l" t="t" r="r" b="b"/>
              <a:pathLst>
                <a:path w="42623" h="48672" extrusionOk="0">
                  <a:moveTo>
                    <a:pt x="21265" y="10495"/>
                  </a:moveTo>
                  <a:cubicBezTo>
                    <a:pt x="21999" y="14482"/>
                    <a:pt x="23649" y="20532"/>
                    <a:pt x="24978" y="25069"/>
                  </a:cubicBezTo>
                  <a:lnTo>
                    <a:pt x="25986" y="28323"/>
                  </a:lnTo>
                  <a:lnTo>
                    <a:pt x="16224" y="28323"/>
                  </a:lnTo>
                  <a:lnTo>
                    <a:pt x="17141" y="25206"/>
                  </a:lnTo>
                  <a:cubicBezTo>
                    <a:pt x="18607" y="20486"/>
                    <a:pt x="20211" y="14574"/>
                    <a:pt x="20991" y="10495"/>
                  </a:cubicBezTo>
                  <a:close/>
                  <a:moveTo>
                    <a:pt x="15858" y="0"/>
                  </a:moveTo>
                  <a:cubicBezTo>
                    <a:pt x="15216" y="0"/>
                    <a:pt x="14758" y="321"/>
                    <a:pt x="14528" y="1008"/>
                  </a:cubicBezTo>
                  <a:lnTo>
                    <a:pt x="184" y="47525"/>
                  </a:lnTo>
                  <a:cubicBezTo>
                    <a:pt x="0" y="48121"/>
                    <a:pt x="230" y="48671"/>
                    <a:pt x="917" y="48671"/>
                  </a:cubicBezTo>
                  <a:lnTo>
                    <a:pt x="8846" y="48671"/>
                  </a:lnTo>
                  <a:cubicBezTo>
                    <a:pt x="9579" y="48671"/>
                    <a:pt x="10083" y="48350"/>
                    <a:pt x="10312" y="47663"/>
                  </a:cubicBezTo>
                  <a:lnTo>
                    <a:pt x="13337" y="37672"/>
                  </a:lnTo>
                  <a:lnTo>
                    <a:pt x="28827" y="37672"/>
                  </a:lnTo>
                  <a:lnTo>
                    <a:pt x="31852" y="47663"/>
                  </a:lnTo>
                  <a:cubicBezTo>
                    <a:pt x="32081" y="48350"/>
                    <a:pt x="32356" y="48671"/>
                    <a:pt x="33090" y="48671"/>
                  </a:cubicBezTo>
                  <a:lnTo>
                    <a:pt x="41660" y="48671"/>
                  </a:lnTo>
                  <a:cubicBezTo>
                    <a:pt x="42256" y="48671"/>
                    <a:pt x="42622" y="48121"/>
                    <a:pt x="42393" y="47525"/>
                  </a:cubicBezTo>
                  <a:lnTo>
                    <a:pt x="27773" y="1008"/>
                  </a:lnTo>
                  <a:cubicBezTo>
                    <a:pt x="27498" y="321"/>
                    <a:pt x="27132" y="0"/>
                    <a:pt x="26261" y="0"/>
                  </a:cubicBezTo>
                  <a:close/>
                </a:path>
              </a:pathLst>
            </a:custGeom>
            <a:solidFill>
              <a:srgbClr val="44A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2"/>
            <p:cNvSpPr/>
            <p:nvPr/>
          </p:nvSpPr>
          <p:spPr>
            <a:xfrm>
              <a:off x="5903850" y="2235350"/>
              <a:ext cx="959000" cy="1216800"/>
            </a:xfrm>
            <a:custGeom>
              <a:avLst/>
              <a:gdLst/>
              <a:ahLst/>
              <a:cxnLst/>
              <a:rect l="l" t="t" r="r" b="b"/>
              <a:pathLst>
                <a:path w="38360" h="48672" extrusionOk="0">
                  <a:moveTo>
                    <a:pt x="1421" y="0"/>
                  </a:moveTo>
                  <a:cubicBezTo>
                    <a:pt x="459" y="0"/>
                    <a:pt x="0" y="458"/>
                    <a:pt x="0" y="1375"/>
                  </a:cubicBezTo>
                  <a:lnTo>
                    <a:pt x="0" y="47663"/>
                  </a:lnTo>
                  <a:cubicBezTo>
                    <a:pt x="0" y="48259"/>
                    <a:pt x="413" y="48671"/>
                    <a:pt x="1054" y="48671"/>
                  </a:cubicBezTo>
                  <a:lnTo>
                    <a:pt x="8846" y="48671"/>
                  </a:lnTo>
                  <a:cubicBezTo>
                    <a:pt x="9579" y="48671"/>
                    <a:pt x="9900" y="48259"/>
                    <a:pt x="9900" y="47663"/>
                  </a:cubicBezTo>
                  <a:lnTo>
                    <a:pt x="9900" y="24244"/>
                  </a:lnTo>
                  <a:cubicBezTo>
                    <a:pt x="9900" y="19615"/>
                    <a:pt x="9670" y="15078"/>
                    <a:pt x="9258" y="10907"/>
                  </a:cubicBezTo>
                  <a:lnTo>
                    <a:pt x="9441" y="10907"/>
                  </a:lnTo>
                  <a:cubicBezTo>
                    <a:pt x="10633" y="14940"/>
                    <a:pt x="12512" y="20486"/>
                    <a:pt x="14712" y="25344"/>
                  </a:cubicBezTo>
                  <a:lnTo>
                    <a:pt x="24611" y="47250"/>
                  </a:lnTo>
                  <a:cubicBezTo>
                    <a:pt x="25023" y="48213"/>
                    <a:pt x="25528" y="48671"/>
                    <a:pt x="26490" y="48671"/>
                  </a:cubicBezTo>
                  <a:lnTo>
                    <a:pt x="36985" y="48671"/>
                  </a:lnTo>
                  <a:cubicBezTo>
                    <a:pt x="37902" y="48671"/>
                    <a:pt x="38360" y="48213"/>
                    <a:pt x="38360" y="47250"/>
                  </a:cubicBezTo>
                  <a:lnTo>
                    <a:pt x="38360" y="1008"/>
                  </a:lnTo>
                  <a:cubicBezTo>
                    <a:pt x="38360" y="412"/>
                    <a:pt x="38039" y="0"/>
                    <a:pt x="37352" y="0"/>
                  </a:cubicBezTo>
                  <a:lnTo>
                    <a:pt x="29515" y="0"/>
                  </a:lnTo>
                  <a:cubicBezTo>
                    <a:pt x="28782" y="0"/>
                    <a:pt x="28461" y="412"/>
                    <a:pt x="28461" y="1008"/>
                  </a:cubicBezTo>
                  <a:lnTo>
                    <a:pt x="28461" y="24336"/>
                  </a:lnTo>
                  <a:cubicBezTo>
                    <a:pt x="28461" y="28964"/>
                    <a:pt x="28736" y="33364"/>
                    <a:pt x="29194" y="37580"/>
                  </a:cubicBezTo>
                  <a:lnTo>
                    <a:pt x="29011" y="37580"/>
                  </a:lnTo>
                  <a:cubicBezTo>
                    <a:pt x="27727" y="33593"/>
                    <a:pt x="25986" y="28185"/>
                    <a:pt x="23924" y="23327"/>
                  </a:cubicBezTo>
                  <a:lnTo>
                    <a:pt x="14437" y="1375"/>
                  </a:lnTo>
                  <a:cubicBezTo>
                    <a:pt x="14024" y="458"/>
                    <a:pt x="13658" y="0"/>
                    <a:pt x="12695" y="0"/>
                  </a:cubicBezTo>
                  <a:close/>
                </a:path>
              </a:pathLst>
            </a:custGeom>
            <a:solidFill>
              <a:srgbClr val="44A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2"/>
            <p:cNvSpPr/>
            <p:nvPr/>
          </p:nvSpPr>
          <p:spPr>
            <a:xfrm>
              <a:off x="635700" y="2249075"/>
              <a:ext cx="631325" cy="1196200"/>
            </a:xfrm>
            <a:custGeom>
              <a:avLst/>
              <a:gdLst/>
              <a:ahLst/>
              <a:cxnLst/>
              <a:rect l="l" t="t" r="r" b="b"/>
              <a:pathLst>
                <a:path w="25253" h="47848" extrusionOk="0">
                  <a:moveTo>
                    <a:pt x="687" y="1"/>
                  </a:moveTo>
                  <a:cubicBezTo>
                    <a:pt x="275" y="1"/>
                    <a:pt x="92" y="322"/>
                    <a:pt x="275" y="688"/>
                  </a:cubicBezTo>
                  <a:lnTo>
                    <a:pt x="12741" y="22962"/>
                  </a:lnTo>
                  <a:cubicBezTo>
                    <a:pt x="12924" y="23328"/>
                    <a:pt x="12924" y="23924"/>
                    <a:pt x="12741" y="24291"/>
                  </a:cubicBezTo>
                  <a:lnTo>
                    <a:pt x="183" y="47160"/>
                  </a:lnTo>
                  <a:cubicBezTo>
                    <a:pt x="0" y="47526"/>
                    <a:pt x="183" y="47847"/>
                    <a:pt x="596" y="47847"/>
                  </a:cubicBezTo>
                  <a:lnTo>
                    <a:pt x="11412" y="47847"/>
                  </a:lnTo>
                  <a:cubicBezTo>
                    <a:pt x="11824" y="47847"/>
                    <a:pt x="12328" y="47526"/>
                    <a:pt x="12512" y="47160"/>
                  </a:cubicBezTo>
                  <a:lnTo>
                    <a:pt x="25023" y="24337"/>
                  </a:lnTo>
                  <a:cubicBezTo>
                    <a:pt x="25252" y="23970"/>
                    <a:pt x="25252" y="23374"/>
                    <a:pt x="25023" y="23007"/>
                  </a:cubicBezTo>
                  <a:lnTo>
                    <a:pt x="12603" y="688"/>
                  </a:lnTo>
                  <a:cubicBezTo>
                    <a:pt x="12420" y="322"/>
                    <a:pt x="11870" y="47"/>
                    <a:pt x="11458" y="47"/>
                  </a:cubicBezTo>
                  <a:lnTo>
                    <a:pt x="687" y="1"/>
                  </a:lnTo>
                  <a:close/>
                </a:path>
              </a:pathLst>
            </a:custGeom>
            <a:solidFill>
              <a:srgbClr val="44A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2"/>
            <p:cNvSpPr/>
            <p:nvPr/>
          </p:nvSpPr>
          <p:spPr>
            <a:xfrm>
              <a:off x="236975" y="2399175"/>
              <a:ext cx="517900" cy="877950"/>
            </a:xfrm>
            <a:custGeom>
              <a:avLst/>
              <a:gdLst/>
              <a:ahLst/>
              <a:cxnLst/>
              <a:rect l="l" t="t" r="r" b="b"/>
              <a:pathLst>
                <a:path w="20716" h="35118" extrusionOk="0">
                  <a:moveTo>
                    <a:pt x="10352" y="1"/>
                  </a:moveTo>
                  <a:cubicBezTo>
                    <a:pt x="10209" y="1"/>
                    <a:pt x="10060" y="92"/>
                    <a:pt x="9945" y="276"/>
                  </a:cubicBezTo>
                  <a:lnTo>
                    <a:pt x="183" y="16912"/>
                  </a:lnTo>
                  <a:cubicBezTo>
                    <a:pt x="0" y="17278"/>
                    <a:pt x="0" y="17874"/>
                    <a:pt x="183" y="18241"/>
                  </a:cubicBezTo>
                  <a:lnTo>
                    <a:pt x="9945" y="34877"/>
                  </a:lnTo>
                  <a:cubicBezTo>
                    <a:pt x="10060" y="35037"/>
                    <a:pt x="10209" y="35118"/>
                    <a:pt x="10352" y="35118"/>
                  </a:cubicBezTo>
                  <a:cubicBezTo>
                    <a:pt x="10495" y="35118"/>
                    <a:pt x="10633" y="35037"/>
                    <a:pt x="10724" y="34877"/>
                  </a:cubicBezTo>
                  <a:lnTo>
                    <a:pt x="20486" y="18241"/>
                  </a:lnTo>
                  <a:cubicBezTo>
                    <a:pt x="20715" y="17874"/>
                    <a:pt x="20715" y="17278"/>
                    <a:pt x="20486" y="16912"/>
                  </a:cubicBezTo>
                  <a:lnTo>
                    <a:pt x="10724" y="276"/>
                  </a:lnTo>
                  <a:cubicBezTo>
                    <a:pt x="10633" y="92"/>
                    <a:pt x="10495" y="1"/>
                    <a:pt x="10352" y="1"/>
                  </a:cubicBezTo>
                  <a:close/>
                </a:path>
              </a:pathLst>
            </a:custGeom>
            <a:solidFill>
              <a:srgbClr val="9999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2"/>
            <p:cNvSpPr/>
            <p:nvPr/>
          </p:nvSpPr>
          <p:spPr>
            <a:xfrm>
              <a:off x="6987725" y="2236475"/>
              <a:ext cx="385000" cy="197100"/>
            </a:xfrm>
            <a:custGeom>
              <a:avLst/>
              <a:gdLst/>
              <a:ahLst/>
              <a:cxnLst/>
              <a:rect l="l" t="t" r="r" b="b"/>
              <a:pathLst>
                <a:path w="15400" h="7884" extrusionOk="0">
                  <a:moveTo>
                    <a:pt x="0" y="1"/>
                  </a:moveTo>
                  <a:lnTo>
                    <a:pt x="0" y="1192"/>
                  </a:lnTo>
                  <a:lnTo>
                    <a:pt x="2475" y="1192"/>
                  </a:lnTo>
                  <a:lnTo>
                    <a:pt x="2475" y="7884"/>
                  </a:lnTo>
                  <a:lnTo>
                    <a:pt x="3850" y="7884"/>
                  </a:lnTo>
                  <a:lnTo>
                    <a:pt x="3850" y="1192"/>
                  </a:lnTo>
                  <a:lnTo>
                    <a:pt x="6371" y="1192"/>
                  </a:lnTo>
                  <a:lnTo>
                    <a:pt x="6371" y="1"/>
                  </a:lnTo>
                  <a:close/>
                  <a:moveTo>
                    <a:pt x="7242" y="1"/>
                  </a:moveTo>
                  <a:lnTo>
                    <a:pt x="7242" y="7884"/>
                  </a:lnTo>
                  <a:lnTo>
                    <a:pt x="8525" y="7884"/>
                  </a:lnTo>
                  <a:lnTo>
                    <a:pt x="8571" y="1834"/>
                  </a:lnTo>
                  <a:lnTo>
                    <a:pt x="10725" y="7884"/>
                  </a:lnTo>
                  <a:lnTo>
                    <a:pt x="11870" y="7884"/>
                  </a:lnTo>
                  <a:lnTo>
                    <a:pt x="14070" y="1834"/>
                  </a:lnTo>
                  <a:lnTo>
                    <a:pt x="14070" y="7884"/>
                  </a:lnTo>
                  <a:lnTo>
                    <a:pt x="15399" y="7884"/>
                  </a:lnTo>
                  <a:lnTo>
                    <a:pt x="15399" y="1"/>
                  </a:lnTo>
                  <a:lnTo>
                    <a:pt x="13475" y="1"/>
                  </a:lnTo>
                  <a:lnTo>
                    <a:pt x="11321" y="6188"/>
                  </a:lnTo>
                  <a:lnTo>
                    <a:pt x="9166" y="1"/>
                  </a:lnTo>
                  <a:close/>
                </a:path>
              </a:pathLst>
            </a:custGeom>
            <a:solidFill>
              <a:srgbClr val="44A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5" name="Google Shape;1335;p42"/>
          <p:cNvGrpSpPr/>
          <p:nvPr/>
        </p:nvGrpSpPr>
        <p:grpSpPr>
          <a:xfrm>
            <a:off x="5832778" y="3803496"/>
            <a:ext cx="1396045" cy="358869"/>
            <a:chOff x="1546750" y="2304925"/>
            <a:chExt cx="4580200" cy="1179325"/>
          </a:xfrm>
        </p:grpSpPr>
        <p:sp>
          <p:nvSpPr>
            <p:cNvPr id="1336" name="Google Shape;1336;p42"/>
            <p:cNvSpPr/>
            <p:nvPr/>
          </p:nvSpPr>
          <p:spPr>
            <a:xfrm>
              <a:off x="2382650" y="2317625"/>
              <a:ext cx="720750" cy="750450"/>
            </a:xfrm>
            <a:custGeom>
              <a:avLst/>
              <a:gdLst/>
              <a:ahLst/>
              <a:cxnLst/>
              <a:rect l="l" t="t" r="r" b="b"/>
              <a:pathLst>
                <a:path w="28830" h="30018" extrusionOk="0">
                  <a:moveTo>
                    <a:pt x="877" y="1"/>
                  </a:moveTo>
                  <a:cubicBezTo>
                    <a:pt x="340" y="1"/>
                    <a:pt x="1" y="312"/>
                    <a:pt x="1" y="849"/>
                  </a:cubicBezTo>
                  <a:lnTo>
                    <a:pt x="1" y="29395"/>
                  </a:lnTo>
                  <a:cubicBezTo>
                    <a:pt x="1" y="29763"/>
                    <a:pt x="255" y="30017"/>
                    <a:pt x="622" y="30017"/>
                  </a:cubicBezTo>
                  <a:lnTo>
                    <a:pt x="5145" y="30017"/>
                  </a:lnTo>
                  <a:cubicBezTo>
                    <a:pt x="5597" y="30017"/>
                    <a:pt x="5795" y="29763"/>
                    <a:pt x="5795" y="29395"/>
                  </a:cubicBezTo>
                  <a:lnTo>
                    <a:pt x="5795" y="14924"/>
                  </a:lnTo>
                  <a:cubicBezTo>
                    <a:pt x="5795" y="12494"/>
                    <a:pt x="5512" y="8480"/>
                    <a:pt x="5314" y="6134"/>
                  </a:cubicBezTo>
                  <a:lnTo>
                    <a:pt x="5456" y="6134"/>
                  </a:lnTo>
                  <a:lnTo>
                    <a:pt x="11193" y="29141"/>
                  </a:lnTo>
                  <a:cubicBezTo>
                    <a:pt x="11334" y="29678"/>
                    <a:pt x="11617" y="30017"/>
                    <a:pt x="12239" y="30017"/>
                  </a:cubicBezTo>
                  <a:lnTo>
                    <a:pt x="16563" y="30017"/>
                  </a:lnTo>
                  <a:cubicBezTo>
                    <a:pt x="17157" y="30017"/>
                    <a:pt x="17468" y="29706"/>
                    <a:pt x="17609" y="29141"/>
                  </a:cubicBezTo>
                  <a:lnTo>
                    <a:pt x="23262" y="6106"/>
                  </a:lnTo>
                  <a:lnTo>
                    <a:pt x="23431" y="6106"/>
                  </a:lnTo>
                  <a:cubicBezTo>
                    <a:pt x="23205" y="8480"/>
                    <a:pt x="23008" y="12494"/>
                    <a:pt x="23008" y="14924"/>
                  </a:cubicBezTo>
                  <a:lnTo>
                    <a:pt x="23008" y="29395"/>
                  </a:lnTo>
                  <a:cubicBezTo>
                    <a:pt x="23008" y="29763"/>
                    <a:pt x="23262" y="30017"/>
                    <a:pt x="23629" y="30017"/>
                  </a:cubicBezTo>
                  <a:lnTo>
                    <a:pt x="28180" y="30017"/>
                  </a:lnTo>
                  <a:cubicBezTo>
                    <a:pt x="28632" y="30017"/>
                    <a:pt x="28830" y="29763"/>
                    <a:pt x="28830" y="29395"/>
                  </a:cubicBezTo>
                  <a:lnTo>
                    <a:pt x="28830" y="849"/>
                  </a:lnTo>
                  <a:cubicBezTo>
                    <a:pt x="28830" y="312"/>
                    <a:pt x="28519" y="1"/>
                    <a:pt x="27925" y="1"/>
                  </a:cubicBezTo>
                  <a:lnTo>
                    <a:pt x="20718" y="1"/>
                  </a:lnTo>
                  <a:cubicBezTo>
                    <a:pt x="20153" y="1"/>
                    <a:pt x="19814" y="284"/>
                    <a:pt x="19701" y="849"/>
                  </a:cubicBezTo>
                  <a:lnTo>
                    <a:pt x="16196" y="14839"/>
                  </a:lnTo>
                  <a:cubicBezTo>
                    <a:pt x="15348" y="18288"/>
                    <a:pt x="14924" y="20294"/>
                    <a:pt x="14557" y="23206"/>
                  </a:cubicBezTo>
                  <a:lnTo>
                    <a:pt x="14443" y="23206"/>
                  </a:lnTo>
                  <a:cubicBezTo>
                    <a:pt x="14076" y="20294"/>
                    <a:pt x="13624" y="18316"/>
                    <a:pt x="12804" y="14868"/>
                  </a:cubicBezTo>
                  <a:lnTo>
                    <a:pt x="9271" y="849"/>
                  </a:lnTo>
                  <a:cubicBezTo>
                    <a:pt x="9158" y="284"/>
                    <a:pt x="8819" y="1"/>
                    <a:pt x="8254" y="1"/>
                  </a:cubicBezTo>
                  <a:close/>
                </a:path>
              </a:pathLst>
            </a:custGeom>
            <a:solidFill>
              <a:srgbClr val="393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2"/>
            <p:cNvSpPr/>
            <p:nvPr/>
          </p:nvSpPr>
          <p:spPr>
            <a:xfrm>
              <a:off x="3212200" y="2317625"/>
              <a:ext cx="159725" cy="750450"/>
            </a:xfrm>
            <a:custGeom>
              <a:avLst/>
              <a:gdLst/>
              <a:ahLst/>
              <a:cxnLst/>
              <a:rect l="l" t="t" r="r" b="b"/>
              <a:pathLst>
                <a:path w="6389" h="30018" extrusionOk="0">
                  <a:moveTo>
                    <a:pt x="651" y="1"/>
                  </a:moveTo>
                  <a:cubicBezTo>
                    <a:pt x="255" y="1"/>
                    <a:pt x="1" y="227"/>
                    <a:pt x="1" y="594"/>
                  </a:cubicBezTo>
                  <a:lnTo>
                    <a:pt x="1" y="29395"/>
                  </a:lnTo>
                  <a:cubicBezTo>
                    <a:pt x="1" y="29763"/>
                    <a:pt x="255" y="30017"/>
                    <a:pt x="651" y="30017"/>
                  </a:cubicBezTo>
                  <a:lnTo>
                    <a:pt x="5795" y="30017"/>
                  </a:lnTo>
                  <a:cubicBezTo>
                    <a:pt x="6190" y="30017"/>
                    <a:pt x="6388" y="29763"/>
                    <a:pt x="6388" y="29395"/>
                  </a:cubicBezTo>
                  <a:lnTo>
                    <a:pt x="6388" y="594"/>
                  </a:lnTo>
                  <a:cubicBezTo>
                    <a:pt x="6388" y="227"/>
                    <a:pt x="6190" y="1"/>
                    <a:pt x="5795" y="1"/>
                  </a:cubicBezTo>
                  <a:close/>
                </a:path>
              </a:pathLst>
            </a:custGeom>
            <a:solidFill>
              <a:srgbClr val="393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2"/>
            <p:cNvSpPr/>
            <p:nvPr/>
          </p:nvSpPr>
          <p:spPr>
            <a:xfrm>
              <a:off x="3480700" y="2317625"/>
              <a:ext cx="456500" cy="750450"/>
            </a:xfrm>
            <a:custGeom>
              <a:avLst/>
              <a:gdLst/>
              <a:ahLst/>
              <a:cxnLst/>
              <a:rect l="l" t="t" r="r" b="b"/>
              <a:pathLst>
                <a:path w="18260" h="30018" extrusionOk="0">
                  <a:moveTo>
                    <a:pt x="651" y="1"/>
                  </a:moveTo>
                  <a:cubicBezTo>
                    <a:pt x="255" y="1"/>
                    <a:pt x="1" y="227"/>
                    <a:pt x="1" y="594"/>
                  </a:cubicBezTo>
                  <a:lnTo>
                    <a:pt x="1" y="29395"/>
                  </a:lnTo>
                  <a:cubicBezTo>
                    <a:pt x="1" y="29763"/>
                    <a:pt x="255" y="30017"/>
                    <a:pt x="623" y="30017"/>
                  </a:cubicBezTo>
                  <a:lnTo>
                    <a:pt x="17723" y="30017"/>
                  </a:lnTo>
                  <a:cubicBezTo>
                    <a:pt x="18033" y="30017"/>
                    <a:pt x="18260" y="29706"/>
                    <a:pt x="18260" y="29424"/>
                  </a:cubicBezTo>
                  <a:lnTo>
                    <a:pt x="18260" y="24788"/>
                  </a:lnTo>
                  <a:cubicBezTo>
                    <a:pt x="18260" y="24336"/>
                    <a:pt x="18090" y="24110"/>
                    <a:pt x="17666" y="24110"/>
                  </a:cubicBezTo>
                  <a:lnTo>
                    <a:pt x="6389" y="24110"/>
                  </a:lnTo>
                  <a:lnTo>
                    <a:pt x="6389" y="594"/>
                  </a:lnTo>
                  <a:cubicBezTo>
                    <a:pt x="6389" y="227"/>
                    <a:pt x="6191" y="1"/>
                    <a:pt x="5795" y="1"/>
                  </a:cubicBezTo>
                  <a:close/>
                </a:path>
              </a:pathLst>
            </a:custGeom>
            <a:solidFill>
              <a:srgbClr val="393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2"/>
            <p:cNvSpPr/>
            <p:nvPr/>
          </p:nvSpPr>
          <p:spPr>
            <a:xfrm>
              <a:off x="3985225" y="2317625"/>
              <a:ext cx="462850" cy="750450"/>
            </a:xfrm>
            <a:custGeom>
              <a:avLst/>
              <a:gdLst/>
              <a:ahLst/>
              <a:cxnLst/>
              <a:rect l="l" t="t" r="r" b="b"/>
              <a:pathLst>
                <a:path w="18514" h="30018" extrusionOk="0">
                  <a:moveTo>
                    <a:pt x="651" y="1"/>
                  </a:moveTo>
                  <a:cubicBezTo>
                    <a:pt x="227" y="1"/>
                    <a:pt x="1" y="227"/>
                    <a:pt x="1" y="594"/>
                  </a:cubicBezTo>
                  <a:lnTo>
                    <a:pt x="1" y="29395"/>
                  </a:lnTo>
                  <a:cubicBezTo>
                    <a:pt x="1" y="29763"/>
                    <a:pt x="227" y="30017"/>
                    <a:pt x="651" y="30017"/>
                  </a:cubicBezTo>
                  <a:lnTo>
                    <a:pt x="17863" y="30017"/>
                  </a:lnTo>
                  <a:cubicBezTo>
                    <a:pt x="18287" y="30017"/>
                    <a:pt x="18513" y="29791"/>
                    <a:pt x="18513" y="29395"/>
                  </a:cubicBezTo>
                  <a:lnTo>
                    <a:pt x="18513" y="24930"/>
                  </a:lnTo>
                  <a:cubicBezTo>
                    <a:pt x="18513" y="24506"/>
                    <a:pt x="18287" y="24251"/>
                    <a:pt x="17863" y="24251"/>
                  </a:cubicBezTo>
                  <a:lnTo>
                    <a:pt x="6388" y="24251"/>
                  </a:lnTo>
                  <a:lnTo>
                    <a:pt x="6388" y="17496"/>
                  </a:lnTo>
                  <a:lnTo>
                    <a:pt x="16648" y="17496"/>
                  </a:lnTo>
                  <a:cubicBezTo>
                    <a:pt x="17015" y="17496"/>
                    <a:pt x="17242" y="17298"/>
                    <a:pt x="17242" y="16846"/>
                  </a:cubicBezTo>
                  <a:lnTo>
                    <a:pt x="17242" y="12635"/>
                  </a:lnTo>
                  <a:cubicBezTo>
                    <a:pt x="17242" y="12211"/>
                    <a:pt x="17015" y="11957"/>
                    <a:pt x="16648" y="11957"/>
                  </a:cubicBezTo>
                  <a:lnTo>
                    <a:pt x="6388" y="11957"/>
                  </a:lnTo>
                  <a:lnTo>
                    <a:pt x="6388" y="5739"/>
                  </a:lnTo>
                  <a:lnTo>
                    <a:pt x="17835" y="5739"/>
                  </a:lnTo>
                  <a:cubicBezTo>
                    <a:pt x="18203" y="5739"/>
                    <a:pt x="18457" y="5541"/>
                    <a:pt x="18457" y="5088"/>
                  </a:cubicBezTo>
                  <a:lnTo>
                    <a:pt x="18457" y="594"/>
                  </a:lnTo>
                  <a:cubicBezTo>
                    <a:pt x="18457" y="227"/>
                    <a:pt x="18203" y="1"/>
                    <a:pt x="17835" y="1"/>
                  </a:cubicBezTo>
                  <a:close/>
                </a:path>
              </a:pathLst>
            </a:custGeom>
            <a:solidFill>
              <a:srgbClr val="393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2"/>
            <p:cNvSpPr/>
            <p:nvPr/>
          </p:nvSpPr>
          <p:spPr>
            <a:xfrm>
              <a:off x="4545550" y="2304925"/>
              <a:ext cx="597825" cy="775150"/>
            </a:xfrm>
            <a:custGeom>
              <a:avLst/>
              <a:gdLst/>
              <a:ahLst/>
              <a:cxnLst/>
              <a:rect l="l" t="t" r="r" b="b"/>
              <a:pathLst>
                <a:path w="23913" h="31006" extrusionOk="0">
                  <a:moveTo>
                    <a:pt x="11928" y="5907"/>
                  </a:moveTo>
                  <a:cubicBezTo>
                    <a:pt x="16083" y="5907"/>
                    <a:pt x="17525" y="8366"/>
                    <a:pt x="17525" y="11645"/>
                  </a:cubicBezTo>
                  <a:lnTo>
                    <a:pt x="17525" y="19361"/>
                  </a:lnTo>
                  <a:cubicBezTo>
                    <a:pt x="17525" y="22640"/>
                    <a:pt x="16083" y="25098"/>
                    <a:pt x="11928" y="25098"/>
                  </a:cubicBezTo>
                  <a:cubicBezTo>
                    <a:pt x="7802" y="25098"/>
                    <a:pt x="6417" y="22640"/>
                    <a:pt x="6417" y="19361"/>
                  </a:cubicBezTo>
                  <a:lnTo>
                    <a:pt x="6417" y="11645"/>
                  </a:lnTo>
                  <a:cubicBezTo>
                    <a:pt x="6417" y="8366"/>
                    <a:pt x="7802" y="5907"/>
                    <a:pt x="11928" y="5907"/>
                  </a:cubicBezTo>
                  <a:close/>
                  <a:moveTo>
                    <a:pt x="11928" y="0"/>
                  </a:moveTo>
                  <a:cubicBezTo>
                    <a:pt x="3817" y="0"/>
                    <a:pt x="1" y="4833"/>
                    <a:pt x="1" y="11645"/>
                  </a:cubicBezTo>
                  <a:lnTo>
                    <a:pt x="1" y="19530"/>
                  </a:lnTo>
                  <a:cubicBezTo>
                    <a:pt x="1" y="26172"/>
                    <a:pt x="3817" y="31006"/>
                    <a:pt x="11928" y="31006"/>
                  </a:cubicBezTo>
                  <a:cubicBezTo>
                    <a:pt x="20125" y="31006"/>
                    <a:pt x="23912" y="25833"/>
                    <a:pt x="23912" y="19361"/>
                  </a:cubicBezTo>
                  <a:lnTo>
                    <a:pt x="23912" y="11475"/>
                  </a:lnTo>
                  <a:cubicBezTo>
                    <a:pt x="23912" y="5172"/>
                    <a:pt x="20125" y="0"/>
                    <a:pt x="11928" y="0"/>
                  </a:cubicBezTo>
                  <a:close/>
                </a:path>
              </a:pathLst>
            </a:custGeom>
            <a:solidFill>
              <a:srgbClr val="FAB8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2"/>
            <p:cNvSpPr/>
            <p:nvPr/>
          </p:nvSpPr>
          <p:spPr>
            <a:xfrm>
              <a:off x="5230250" y="2317625"/>
              <a:ext cx="591450" cy="750450"/>
            </a:xfrm>
            <a:custGeom>
              <a:avLst/>
              <a:gdLst/>
              <a:ahLst/>
              <a:cxnLst/>
              <a:rect l="l" t="t" r="r" b="b"/>
              <a:pathLst>
                <a:path w="23658" h="30018" extrusionOk="0">
                  <a:moveTo>
                    <a:pt x="877" y="1"/>
                  </a:moveTo>
                  <a:cubicBezTo>
                    <a:pt x="283" y="1"/>
                    <a:pt x="1" y="284"/>
                    <a:pt x="1" y="849"/>
                  </a:cubicBezTo>
                  <a:lnTo>
                    <a:pt x="1" y="29395"/>
                  </a:lnTo>
                  <a:cubicBezTo>
                    <a:pt x="1" y="29763"/>
                    <a:pt x="255" y="30017"/>
                    <a:pt x="651" y="30017"/>
                  </a:cubicBezTo>
                  <a:lnTo>
                    <a:pt x="5456" y="30017"/>
                  </a:lnTo>
                  <a:cubicBezTo>
                    <a:pt x="5908" y="30017"/>
                    <a:pt x="6106" y="29763"/>
                    <a:pt x="6106" y="29395"/>
                  </a:cubicBezTo>
                  <a:lnTo>
                    <a:pt x="6106" y="14953"/>
                  </a:lnTo>
                  <a:cubicBezTo>
                    <a:pt x="6106" y="12098"/>
                    <a:pt x="5965" y="9300"/>
                    <a:pt x="5710" y="6728"/>
                  </a:cubicBezTo>
                  <a:lnTo>
                    <a:pt x="5823" y="6728"/>
                  </a:lnTo>
                  <a:cubicBezTo>
                    <a:pt x="6558" y="9215"/>
                    <a:pt x="7717" y="12635"/>
                    <a:pt x="9074" y="15603"/>
                  </a:cubicBezTo>
                  <a:lnTo>
                    <a:pt x="15179" y="29141"/>
                  </a:lnTo>
                  <a:cubicBezTo>
                    <a:pt x="15433" y="29706"/>
                    <a:pt x="15744" y="30017"/>
                    <a:pt x="16337" y="30017"/>
                  </a:cubicBezTo>
                  <a:lnTo>
                    <a:pt x="22810" y="30017"/>
                  </a:lnTo>
                  <a:cubicBezTo>
                    <a:pt x="23375" y="30017"/>
                    <a:pt x="23658" y="29706"/>
                    <a:pt x="23658" y="29141"/>
                  </a:cubicBezTo>
                  <a:lnTo>
                    <a:pt x="23658" y="594"/>
                  </a:lnTo>
                  <a:cubicBezTo>
                    <a:pt x="23658" y="227"/>
                    <a:pt x="23460" y="1"/>
                    <a:pt x="23036" y="1"/>
                  </a:cubicBezTo>
                  <a:lnTo>
                    <a:pt x="18203" y="1"/>
                  </a:lnTo>
                  <a:cubicBezTo>
                    <a:pt x="17751" y="1"/>
                    <a:pt x="17553" y="227"/>
                    <a:pt x="17553" y="594"/>
                  </a:cubicBezTo>
                  <a:lnTo>
                    <a:pt x="17553" y="15009"/>
                  </a:lnTo>
                  <a:cubicBezTo>
                    <a:pt x="17553" y="17864"/>
                    <a:pt x="17722" y="20577"/>
                    <a:pt x="18005" y="23149"/>
                  </a:cubicBezTo>
                  <a:lnTo>
                    <a:pt x="17892" y="23149"/>
                  </a:lnTo>
                  <a:cubicBezTo>
                    <a:pt x="17101" y="20690"/>
                    <a:pt x="16027" y="17383"/>
                    <a:pt x="14755" y="14387"/>
                  </a:cubicBezTo>
                  <a:lnTo>
                    <a:pt x="8904" y="849"/>
                  </a:lnTo>
                  <a:cubicBezTo>
                    <a:pt x="8650" y="284"/>
                    <a:pt x="8424" y="1"/>
                    <a:pt x="7830" y="1"/>
                  </a:cubicBezTo>
                  <a:close/>
                </a:path>
              </a:pathLst>
            </a:custGeom>
            <a:solidFill>
              <a:srgbClr val="FAB8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2"/>
            <p:cNvSpPr/>
            <p:nvPr/>
          </p:nvSpPr>
          <p:spPr>
            <a:xfrm>
              <a:off x="1864700" y="2326125"/>
              <a:ext cx="389375" cy="737700"/>
            </a:xfrm>
            <a:custGeom>
              <a:avLst/>
              <a:gdLst/>
              <a:ahLst/>
              <a:cxnLst/>
              <a:rect l="l" t="t" r="r" b="b"/>
              <a:pathLst>
                <a:path w="15575" h="29508" extrusionOk="0">
                  <a:moveTo>
                    <a:pt x="425" y="0"/>
                  </a:moveTo>
                  <a:cubicBezTo>
                    <a:pt x="171" y="0"/>
                    <a:pt x="57" y="170"/>
                    <a:pt x="199" y="396"/>
                  </a:cubicBezTo>
                  <a:lnTo>
                    <a:pt x="7858" y="14160"/>
                  </a:lnTo>
                  <a:cubicBezTo>
                    <a:pt x="7971" y="14386"/>
                    <a:pt x="7971" y="14754"/>
                    <a:pt x="7858" y="14980"/>
                  </a:cubicBezTo>
                  <a:lnTo>
                    <a:pt x="142" y="29084"/>
                  </a:lnTo>
                  <a:cubicBezTo>
                    <a:pt x="1" y="29310"/>
                    <a:pt x="114" y="29479"/>
                    <a:pt x="368" y="29479"/>
                  </a:cubicBezTo>
                  <a:lnTo>
                    <a:pt x="7039" y="29508"/>
                  </a:lnTo>
                  <a:cubicBezTo>
                    <a:pt x="7293" y="29508"/>
                    <a:pt x="7604" y="29310"/>
                    <a:pt x="7745" y="29084"/>
                  </a:cubicBezTo>
                  <a:lnTo>
                    <a:pt x="15461" y="15008"/>
                  </a:lnTo>
                  <a:cubicBezTo>
                    <a:pt x="15574" y="14782"/>
                    <a:pt x="15574" y="14415"/>
                    <a:pt x="15461" y="14189"/>
                  </a:cubicBezTo>
                  <a:lnTo>
                    <a:pt x="7774" y="424"/>
                  </a:lnTo>
                  <a:cubicBezTo>
                    <a:pt x="7661" y="198"/>
                    <a:pt x="7350" y="28"/>
                    <a:pt x="7095" y="28"/>
                  </a:cubicBezTo>
                  <a:lnTo>
                    <a:pt x="425" y="0"/>
                  </a:lnTo>
                  <a:close/>
                </a:path>
              </a:pathLst>
            </a:custGeom>
            <a:solidFill>
              <a:srgbClr val="393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2"/>
            <p:cNvSpPr/>
            <p:nvPr/>
          </p:nvSpPr>
          <p:spPr>
            <a:xfrm>
              <a:off x="1546750" y="2326125"/>
              <a:ext cx="389350" cy="737700"/>
            </a:xfrm>
            <a:custGeom>
              <a:avLst/>
              <a:gdLst/>
              <a:ahLst/>
              <a:cxnLst/>
              <a:rect l="l" t="t" r="r" b="b"/>
              <a:pathLst>
                <a:path w="15574" h="29508" extrusionOk="0">
                  <a:moveTo>
                    <a:pt x="424" y="0"/>
                  </a:moveTo>
                  <a:cubicBezTo>
                    <a:pt x="170" y="0"/>
                    <a:pt x="57" y="170"/>
                    <a:pt x="170" y="396"/>
                  </a:cubicBezTo>
                  <a:lnTo>
                    <a:pt x="7829" y="14160"/>
                  </a:lnTo>
                  <a:cubicBezTo>
                    <a:pt x="7971" y="14386"/>
                    <a:pt x="7971" y="14754"/>
                    <a:pt x="7858" y="14980"/>
                  </a:cubicBezTo>
                  <a:lnTo>
                    <a:pt x="113" y="29084"/>
                  </a:lnTo>
                  <a:cubicBezTo>
                    <a:pt x="0" y="29310"/>
                    <a:pt x="113" y="29479"/>
                    <a:pt x="368" y="29479"/>
                  </a:cubicBezTo>
                  <a:lnTo>
                    <a:pt x="7038" y="29508"/>
                  </a:lnTo>
                  <a:cubicBezTo>
                    <a:pt x="7292" y="29508"/>
                    <a:pt x="7603" y="29310"/>
                    <a:pt x="7716" y="29084"/>
                  </a:cubicBezTo>
                  <a:lnTo>
                    <a:pt x="15432" y="15008"/>
                  </a:lnTo>
                  <a:cubicBezTo>
                    <a:pt x="15574" y="14782"/>
                    <a:pt x="15574" y="14415"/>
                    <a:pt x="15432" y="14189"/>
                  </a:cubicBezTo>
                  <a:lnTo>
                    <a:pt x="7773" y="424"/>
                  </a:lnTo>
                  <a:cubicBezTo>
                    <a:pt x="7631" y="198"/>
                    <a:pt x="7321" y="28"/>
                    <a:pt x="7066" y="28"/>
                  </a:cubicBezTo>
                  <a:lnTo>
                    <a:pt x="424" y="0"/>
                  </a:lnTo>
                  <a:close/>
                </a:path>
              </a:pathLst>
            </a:custGeom>
            <a:solidFill>
              <a:srgbClr val="9999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2"/>
            <p:cNvSpPr/>
            <p:nvPr/>
          </p:nvSpPr>
          <p:spPr>
            <a:xfrm>
              <a:off x="5889525" y="2318350"/>
              <a:ext cx="237425" cy="120850"/>
            </a:xfrm>
            <a:custGeom>
              <a:avLst/>
              <a:gdLst/>
              <a:ahLst/>
              <a:cxnLst/>
              <a:rect l="l" t="t" r="r" b="b"/>
              <a:pathLst>
                <a:path w="9497" h="4834" extrusionOk="0">
                  <a:moveTo>
                    <a:pt x="0" y="0"/>
                  </a:moveTo>
                  <a:lnTo>
                    <a:pt x="0" y="735"/>
                  </a:lnTo>
                  <a:lnTo>
                    <a:pt x="1527" y="735"/>
                  </a:lnTo>
                  <a:lnTo>
                    <a:pt x="1527" y="4833"/>
                  </a:lnTo>
                  <a:lnTo>
                    <a:pt x="2374" y="4833"/>
                  </a:lnTo>
                  <a:lnTo>
                    <a:pt x="2374" y="735"/>
                  </a:lnTo>
                  <a:lnTo>
                    <a:pt x="3901" y="735"/>
                  </a:lnTo>
                  <a:lnTo>
                    <a:pt x="3901" y="0"/>
                  </a:lnTo>
                  <a:close/>
                  <a:moveTo>
                    <a:pt x="4466" y="0"/>
                  </a:moveTo>
                  <a:lnTo>
                    <a:pt x="4466" y="4833"/>
                  </a:lnTo>
                  <a:lnTo>
                    <a:pt x="5257" y="4833"/>
                  </a:lnTo>
                  <a:lnTo>
                    <a:pt x="5286" y="1102"/>
                  </a:lnTo>
                  <a:lnTo>
                    <a:pt x="6614" y="4833"/>
                  </a:lnTo>
                  <a:lnTo>
                    <a:pt x="7321" y="4833"/>
                  </a:lnTo>
                  <a:lnTo>
                    <a:pt x="8677" y="1102"/>
                  </a:lnTo>
                  <a:lnTo>
                    <a:pt x="8677" y="4833"/>
                  </a:lnTo>
                  <a:lnTo>
                    <a:pt x="9497" y="4833"/>
                  </a:lnTo>
                  <a:lnTo>
                    <a:pt x="9497" y="0"/>
                  </a:lnTo>
                  <a:lnTo>
                    <a:pt x="8310" y="0"/>
                  </a:lnTo>
                  <a:lnTo>
                    <a:pt x="6981" y="3788"/>
                  </a:lnTo>
                  <a:lnTo>
                    <a:pt x="5653" y="0"/>
                  </a:lnTo>
                  <a:close/>
                </a:path>
              </a:pathLst>
            </a:custGeom>
            <a:solidFill>
              <a:srgbClr val="FAB8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2"/>
            <p:cNvSpPr/>
            <p:nvPr/>
          </p:nvSpPr>
          <p:spPr>
            <a:xfrm>
              <a:off x="3481425" y="3213600"/>
              <a:ext cx="191500" cy="263575"/>
            </a:xfrm>
            <a:custGeom>
              <a:avLst/>
              <a:gdLst/>
              <a:ahLst/>
              <a:cxnLst/>
              <a:rect l="l" t="t" r="r" b="b"/>
              <a:pathLst>
                <a:path w="7660" h="10543" extrusionOk="0">
                  <a:moveTo>
                    <a:pt x="3872" y="1951"/>
                  </a:moveTo>
                  <a:cubicBezTo>
                    <a:pt x="4777" y="1951"/>
                    <a:pt x="5116" y="2431"/>
                    <a:pt x="5116" y="2996"/>
                  </a:cubicBezTo>
                  <a:lnTo>
                    <a:pt x="5116" y="3109"/>
                  </a:lnTo>
                  <a:cubicBezTo>
                    <a:pt x="5116" y="3675"/>
                    <a:pt x="4777" y="4155"/>
                    <a:pt x="3872" y="4155"/>
                  </a:cubicBezTo>
                  <a:lnTo>
                    <a:pt x="2233" y="4155"/>
                  </a:lnTo>
                  <a:lnTo>
                    <a:pt x="2233" y="1951"/>
                  </a:lnTo>
                  <a:close/>
                  <a:moveTo>
                    <a:pt x="4014" y="6134"/>
                  </a:moveTo>
                  <a:cubicBezTo>
                    <a:pt x="4862" y="6134"/>
                    <a:pt x="5399" y="6529"/>
                    <a:pt x="5399" y="7293"/>
                  </a:cubicBezTo>
                  <a:lnTo>
                    <a:pt x="5399" y="7462"/>
                  </a:lnTo>
                  <a:cubicBezTo>
                    <a:pt x="5399" y="8254"/>
                    <a:pt x="4833" y="8593"/>
                    <a:pt x="4014" y="8593"/>
                  </a:cubicBezTo>
                  <a:lnTo>
                    <a:pt x="2233" y="8593"/>
                  </a:lnTo>
                  <a:lnTo>
                    <a:pt x="2233" y="6134"/>
                  </a:lnTo>
                  <a:close/>
                  <a:moveTo>
                    <a:pt x="226" y="0"/>
                  </a:moveTo>
                  <a:cubicBezTo>
                    <a:pt x="85" y="0"/>
                    <a:pt x="0" y="85"/>
                    <a:pt x="0" y="227"/>
                  </a:cubicBezTo>
                  <a:lnTo>
                    <a:pt x="0" y="10345"/>
                  </a:lnTo>
                  <a:cubicBezTo>
                    <a:pt x="0" y="10458"/>
                    <a:pt x="85" y="10543"/>
                    <a:pt x="226" y="10543"/>
                  </a:cubicBezTo>
                  <a:lnTo>
                    <a:pt x="4268" y="10543"/>
                  </a:lnTo>
                  <a:cubicBezTo>
                    <a:pt x="6586" y="10543"/>
                    <a:pt x="7660" y="9356"/>
                    <a:pt x="7660" y="7603"/>
                  </a:cubicBezTo>
                  <a:lnTo>
                    <a:pt x="7660" y="7434"/>
                  </a:lnTo>
                  <a:cubicBezTo>
                    <a:pt x="7660" y="6162"/>
                    <a:pt x="6953" y="5258"/>
                    <a:pt x="5851" y="5031"/>
                  </a:cubicBezTo>
                  <a:cubicBezTo>
                    <a:pt x="6784" y="4692"/>
                    <a:pt x="7321" y="3901"/>
                    <a:pt x="7321" y="2855"/>
                  </a:cubicBezTo>
                  <a:lnTo>
                    <a:pt x="7321" y="2714"/>
                  </a:lnTo>
                  <a:cubicBezTo>
                    <a:pt x="7321" y="1046"/>
                    <a:pt x="6275" y="0"/>
                    <a:pt x="4212" y="0"/>
                  </a:cubicBezTo>
                  <a:close/>
                </a:path>
              </a:pathLst>
            </a:custGeom>
            <a:solidFill>
              <a:srgbClr val="155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2"/>
            <p:cNvSpPr/>
            <p:nvPr/>
          </p:nvSpPr>
          <p:spPr>
            <a:xfrm>
              <a:off x="3672900" y="3213600"/>
              <a:ext cx="227550" cy="263575"/>
            </a:xfrm>
            <a:custGeom>
              <a:avLst/>
              <a:gdLst/>
              <a:ahLst/>
              <a:cxnLst/>
              <a:rect l="l" t="t" r="r" b="b"/>
              <a:pathLst>
                <a:path w="9102" h="10543" extrusionOk="0">
                  <a:moveTo>
                    <a:pt x="227" y="0"/>
                  </a:moveTo>
                  <a:cubicBezTo>
                    <a:pt x="57" y="0"/>
                    <a:pt x="1" y="170"/>
                    <a:pt x="86" y="311"/>
                  </a:cubicBezTo>
                  <a:lnTo>
                    <a:pt x="3421" y="6219"/>
                  </a:lnTo>
                  <a:lnTo>
                    <a:pt x="3421" y="10345"/>
                  </a:lnTo>
                  <a:cubicBezTo>
                    <a:pt x="3421" y="10458"/>
                    <a:pt x="3506" y="10543"/>
                    <a:pt x="3619" y="10543"/>
                  </a:cubicBezTo>
                  <a:lnTo>
                    <a:pt x="5456" y="10543"/>
                  </a:lnTo>
                  <a:cubicBezTo>
                    <a:pt x="5597" y="10543"/>
                    <a:pt x="5682" y="10458"/>
                    <a:pt x="5682" y="10345"/>
                  </a:cubicBezTo>
                  <a:lnTo>
                    <a:pt x="5682" y="6190"/>
                  </a:lnTo>
                  <a:lnTo>
                    <a:pt x="9017" y="311"/>
                  </a:lnTo>
                  <a:cubicBezTo>
                    <a:pt x="9102" y="170"/>
                    <a:pt x="9045" y="0"/>
                    <a:pt x="8847" y="0"/>
                  </a:cubicBezTo>
                  <a:lnTo>
                    <a:pt x="6982" y="0"/>
                  </a:lnTo>
                  <a:cubicBezTo>
                    <a:pt x="6841" y="0"/>
                    <a:pt x="6728" y="29"/>
                    <a:pt x="6643" y="198"/>
                  </a:cubicBezTo>
                  <a:lnTo>
                    <a:pt x="4580" y="4184"/>
                  </a:lnTo>
                  <a:lnTo>
                    <a:pt x="2516" y="198"/>
                  </a:lnTo>
                  <a:cubicBezTo>
                    <a:pt x="2431" y="29"/>
                    <a:pt x="2347" y="0"/>
                    <a:pt x="2205" y="0"/>
                  </a:cubicBezTo>
                  <a:close/>
                </a:path>
              </a:pathLst>
            </a:custGeom>
            <a:solidFill>
              <a:srgbClr val="155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2"/>
            <p:cNvSpPr/>
            <p:nvPr/>
          </p:nvSpPr>
          <p:spPr>
            <a:xfrm>
              <a:off x="3999350" y="3190275"/>
              <a:ext cx="273475" cy="67150"/>
            </a:xfrm>
            <a:custGeom>
              <a:avLst/>
              <a:gdLst/>
              <a:ahLst/>
              <a:cxnLst/>
              <a:rect l="l" t="t" r="r" b="b"/>
              <a:pathLst>
                <a:path w="10939" h="2686" extrusionOk="0">
                  <a:moveTo>
                    <a:pt x="764" y="1"/>
                  </a:moveTo>
                  <a:cubicBezTo>
                    <a:pt x="764" y="1"/>
                    <a:pt x="340" y="707"/>
                    <a:pt x="170" y="1131"/>
                  </a:cubicBezTo>
                  <a:cubicBezTo>
                    <a:pt x="170" y="1160"/>
                    <a:pt x="170" y="1160"/>
                    <a:pt x="170" y="1160"/>
                  </a:cubicBezTo>
                  <a:cubicBezTo>
                    <a:pt x="142" y="1273"/>
                    <a:pt x="86" y="1357"/>
                    <a:pt x="57" y="1470"/>
                  </a:cubicBezTo>
                  <a:cubicBezTo>
                    <a:pt x="29" y="1527"/>
                    <a:pt x="1" y="1612"/>
                    <a:pt x="1" y="1668"/>
                  </a:cubicBezTo>
                  <a:lnTo>
                    <a:pt x="10939" y="2686"/>
                  </a:lnTo>
                  <a:cubicBezTo>
                    <a:pt x="10826" y="2064"/>
                    <a:pt x="10713" y="1753"/>
                    <a:pt x="10713" y="1753"/>
                  </a:cubicBezTo>
                  <a:lnTo>
                    <a:pt x="10685" y="1753"/>
                  </a:lnTo>
                  <a:cubicBezTo>
                    <a:pt x="10487" y="1047"/>
                    <a:pt x="9893" y="1"/>
                    <a:pt x="9893" y="1"/>
                  </a:cubicBezTo>
                  <a:close/>
                </a:path>
              </a:pathLst>
            </a:custGeom>
            <a:solidFill>
              <a:srgbClr val="CA1E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2"/>
            <p:cNvSpPr/>
            <p:nvPr/>
          </p:nvSpPr>
          <p:spPr>
            <a:xfrm>
              <a:off x="3988750" y="3240450"/>
              <a:ext cx="284075" cy="243800"/>
            </a:xfrm>
            <a:custGeom>
              <a:avLst/>
              <a:gdLst/>
              <a:ahLst/>
              <a:cxnLst/>
              <a:rect l="l" t="t" r="r" b="b"/>
              <a:pathLst>
                <a:path w="11363" h="9752" extrusionOk="0">
                  <a:moveTo>
                    <a:pt x="312" y="0"/>
                  </a:moveTo>
                  <a:cubicBezTo>
                    <a:pt x="255" y="255"/>
                    <a:pt x="142" y="707"/>
                    <a:pt x="86" y="1357"/>
                  </a:cubicBezTo>
                  <a:cubicBezTo>
                    <a:pt x="86" y="1442"/>
                    <a:pt x="57" y="1527"/>
                    <a:pt x="57" y="1640"/>
                  </a:cubicBezTo>
                  <a:cubicBezTo>
                    <a:pt x="1" y="2233"/>
                    <a:pt x="29" y="2799"/>
                    <a:pt x="114" y="3336"/>
                  </a:cubicBezTo>
                  <a:cubicBezTo>
                    <a:pt x="481" y="5201"/>
                    <a:pt x="1442" y="7321"/>
                    <a:pt x="5767" y="9752"/>
                  </a:cubicBezTo>
                  <a:cubicBezTo>
                    <a:pt x="8056" y="8480"/>
                    <a:pt x="9385" y="7293"/>
                    <a:pt x="10204" y="6162"/>
                  </a:cubicBezTo>
                  <a:cubicBezTo>
                    <a:pt x="10883" y="5258"/>
                    <a:pt x="11193" y="4410"/>
                    <a:pt x="11363" y="3590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155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2"/>
            <p:cNvSpPr/>
            <p:nvPr/>
          </p:nvSpPr>
          <p:spPr>
            <a:xfrm>
              <a:off x="4345600" y="3210075"/>
              <a:ext cx="182325" cy="265700"/>
            </a:xfrm>
            <a:custGeom>
              <a:avLst/>
              <a:gdLst/>
              <a:ahLst/>
              <a:cxnLst/>
              <a:rect l="l" t="t" r="r" b="b"/>
              <a:pathLst>
                <a:path w="7293" h="10628" extrusionOk="0">
                  <a:moveTo>
                    <a:pt x="3533" y="2035"/>
                  </a:moveTo>
                  <a:cubicBezTo>
                    <a:pt x="4636" y="2035"/>
                    <a:pt x="5031" y="2600"/>
                    <a:pt x="5031" y="3561"/>
                  </a:cubicBezTo>
                  <a:lnTo>
                    <a:pt x="5031" y="3985"/>
                  </a:lnTo>
                  <a:cubicBezTo>
                    <a:pt x="5031" y="4946"/>
                    <a:pt x="4636" y="5455"/>
                    <a:pt x="3533" y="5455"/>
                  </a:cubicBezTo>
                  <a:lnTo>
                    <a:pt x="2290" y="5455"/>
                  </a:lnTo>
                  <a:lnTo>
                    <a:pt x="2290" y="2035"/>
                  </a:lnTo>
                  <a:close/>
                  <a:moveTo>
                    <a:pt x="226" y="0"/>
                  </a:moveTo>
                  <a:cubicBezTo>
                    <a:pt x="113" y="0"/>
                    <a:pt x="0" y="113"/>
                    <a:pt x="0" y="226"/>
                  </a:cubicBezTo>
                  <a:lnTo>
                    <a:pt x="0" y="10430"/>
                  </a:lnTo>
                  <a:cubicBezTo>
                    <a:pt x="0" y="10543"/>
                    <a:pt x="85" y="10627"/>
                    <a:pt x="255" y="10627"/>
                  </a:cubicBezTo>
                  <a:lnTo>
                    <a:pt x="2063" y="10627"/>
                  </a:lnTo>
                  <a:cubicBezTo>
                    <a:pt x="2205" y="10627"/>
                    <a:pt x="2290" y="10543"/>
                    <a:pt x="2290" y="10430"/>
                  </a:cubicBezTo>
                  <a:lnTo>
                    <a:pt x="2290" y="7490"/>
                  </a:lnTo>
                  <a:lnTo>
                    <a:pt x="3703" y="7490"/>
                  </a:lnTo>
                  <a:cubicBezTo>
                    <a:pt x="6049" y="7490"/>
                    <a:pt x="7292" y="6190"/>
                    <a:pt x="7292" y="4127"/>
                  </a:cubicBezTo>
                  <a:lnTo>
                    <a:pt x="7292" y="3392"/>
                  </a:lnTo>
                  <a:cubicBezTo>
                    <a:pt x="7292" y="1385"/>
                    <a:pt x="6049" y="0"/>
                    <a:pt x="3703" y="0"/>
                  </a:cubicBezTo>
                  <a:close/>
                </a:path>
              </a:pathLst>
            </a:custGeom>
            <a:solidFill>
              <a:srgbClr val="155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2"/>
            <p:cNvSpPr/>
            <p:nvPr/>
          </p:nvSpPr>
          <p:spPr>
            <a:xfrm>
              <a:off x="4551225" y="3205825"/>
              <a:ext cx="197150" cy="274900"/>
            </a:xfrm>
            <a:custGeom>
              <a:avLst/>
              <a:gdLst/>
              <a:ahLst/>
              <a:cxnLst/>
              <a:rect l="l" t="t" r="r" b="b"/>
              <a:pathLst>
                <a:path w="7886" h="10996" extrusionOk="0">
                  <a:moveTo>
                    <a:pt x="3985" y="1"/>
                  </a:moveTo>
                  <a:cubicBezTo>
                    <a:pt x="1357" y="1"/>
                    <a:pt x="0" y="1725"/>
                    <a:pt x="0" y="4071"/>
                  </a:cubicBezTo>
                  <a:lnTo>
                    <a:pt x="0" y="6925"/>
                  </a:lnTo>
                  <a:cubicBezTo>
                    <a:pt x="0" y="9271"/>
                    <a:pt x="1328" y="10995"/>
                    <a:pt x="3985" y="10995"/>
                  </a:cubicBezTo>
                  <a:cubicBezTo>
                    <a:pt x="6331" y="10995"/>
                    <a:pt x="7462" y="9695"/>
                    <a:pt x="7829" y="8141"/>
                  </a:cubicBezTo>
                  <a:cubicBezTo>
                    <a:pt x="7886" y="7943"/>
                    <a:pt x="7801" y="7830"/>
                    <a:pt x="7631" y="7745"/>
                  </a:cubicBezTo>
                  <a:lnTo>
                    <a:pt x="6105" y="7264"/>
                  </a:lnTo>
                  <a:cubicBezTo>
                    <a:pt x="6059" y="7245"/>
                    <a:pt x="6017" y="7236"/>
                    <a:pt x="5980" y="7236"/>
                  </a:cubicBezTo>
                  <a:cubicBezTo>
                    <a:pt x="5857" y="7236"/>
                    <a:pt x="5781" y="7332"/>
                    <a:pt x="5738" y="7462"/>
                  </a:cubicBezTo>
                  <a:cubicBezTo>
                    <a:pt x="5568" y="8254"/>
                    <a:pt x="5144" y="8904"/>
                    <a:pt x="4014" y="8904"/>
                  </a:cubicBezTo>
                  <a:cubicBezTo>
                    <a:pt x="2742" y="8904"/>
                    <a:pt x="2261" y="8027"/>
                    <a:pt x="2261" y="6840"/>
                  </a:cubicBezTo>
                  <a:lnTo>
                    <a:pt x="2261" y="4155"/>
                  </a:lnTo>
                  <a:cubicBezTo>
                    <a:pt x="2261" y="2968"/>
                    <a:pt x="2685" y="2092"/>
                    <a:pt x="4014" y="2092"/>
                  </a:cubicBezTo>
                  <a:cubicBezTo>
                    <a:pt x="5088" y="2092"/>
                    <a:pt x="5455" y="2686"/>
                    <a:pt x="5681" y="3392"/>
                  </a:cubicBezTo>
                  <a:cubicBezTo>
                    <a:pt x="5726" y="3526"/>
                    <a:pt x="5806" y="3608"/>
                    <a:pt x="5921" y="3608"/>
                  </a:cubicBezTo>
                  <a:cubicBezTo>
                    <a:pt x="5952" y="3608"/>
                    <a:pt x="5985" y="3602"/>
                    <a:pt x="6020" y="3590"/>
                  </a:cubicBezTo>
                  <a:lnTo>
                    <a:pt x="7575" y="3138"/>
                  </a:lnTo>
                  <a:cubicBezTo>
                    <a:pt x="7744" y="3081"/>
                    <a:pt x="7801" y="2940"/>
                    <a:pt x="7744" y="2770"/>
                  </a:cubicBezTo>
                  <a:cubicBezTo>
                    <a:pt x="7349" y="1216"/>
                    <a:pt x="6275" y="1"/>
                    <a:pt x="3985" y="1"/>
                  </a:cubicBezTo>
                  <a:close/>
                </a:path>
              </a:pathLst>
            </a:custGeom>
            <a:solidFill>
              <a:srgbClr val="155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2"/>
            <p:cNvSpPr/>
            <p:nvPr/>
          </p:nvSpPr>
          <p:spPr>
            <a:xfrm>
              <a:off x="4862125" y="3210075"/>
              <a:ext cx="255100" cy="265700"/>
            </a:xfrm>
            <a:custGeom>
              <a:avLst/>
              <a:gdLst/>
              <a:ahLst/>
              <a:cxnLst/>
              <a:rect l="l" t="t" r="r" b="b"/>
              <a:pathLst>
                <a:path w="10204" h="10628" extrusionOk="0">
                  <a:moveTo>
                    <a:pt x="311" y="0"/>
                  </a:moveTo>
                  <a:cubicBezTo>
                    <a:pt x="113" y="0"/>
                    <a:pt x="0" y="113"/>
                    <a:pt x="0" y="311"/>
                  </a:cubicBezTo>
                  <a:lnTo>
                    <a:pt x="0" y="10430"/>
                  </a:lnTo>
                  <a:cubicBezTo>
                    <a:pt x="0" y="10543"/>
                    <a:pt x="85" y="10627"/>
                    <a:pt x="226" y="10627"/>
                  </a:cubicBezTo>
                  <a:lnTo>
                    <a:pt x="1809" y="10627"/>
                  </a:lnTo>
                  <a:cubicBezTo>
                    <a:pt x="1979" y="10627"/>
                    <a:pt x="2035" y="10543"/>
                    <a:pt x="2035" y="10430"/>
                  </a:cubicBezTo>
                  <a:lnTo>
                    <a:pt x="2035" y="5285"/>
                  </a:lnTo>
                  <a:cubicBezTo>
                    <a:pt x="2035" y="4438"/>
                    <a:pt x="1950" y="3024"/>
                    <a:pt x="1866" y="2176"/>
                  </a:cubicBezTo>
                  <a:lnTo>
                    <a:pt x="1922" y="2176"/>
                  </a:lnTo>
                  <a:lnTo>
                    <a:pt x="3957" y="10345"/>
                  </a:lnTo>
                  <a:cubicBezTo>
                    <a:pt x="4014" y="10514"/>
                    <a:pt x="4099" y="10627"/>
                    <a:pt x="4325" y="10627"/>
                  </a:cubicBezTo>
                  <a:lnTo>
                    <a:pt x="5879" y="10627"/>
                  </a:lnTo>
                  <a:cubicBezTo>
                    <a:pt x="6077" y="10627"/>
                    <a:pt x="6190" y="10543"/>
                    <a:pt x="6247" y="10345"/>
                  </a:cubicBezTo>
                  <a:lnTo>
                    <a:pt x="8225" y="2176"/>
                  </a:lnTo>
                  <a:lnTo>
                    <a:pt x="8310" y="2176"/>
                  </a:lnTo>
                  <a:cubicBezTo>
                    <a:pt x="8225" y="3024"/>
                    <a:pt x="8140" y="4438"/>
                    <a:pt x="8140" y="5285"/>
                  </a:cubicBezTo>
                  <a:lnTo>
                    <a:pt x="8140" y="10430"/>
                  </a:lnTo>
                  <a:cubicBezTo>
                    <a:pt x="8140" y="10543"/>
                    <a:pt x="8225" y="10627"/>
                    <a:pt x="8366" y="10627"/>
                  </a:cubicBezTo>
                  <a:lnTo>
                    <a:pt x="9977" y="10627"/>
                  </a:lnTo>
                  <a:cubicBezTo>
                    <a:pt x="10147" y="10627"/>
                    <a:pt x="10204" y="10543"/>
                    <a:pt x="10204" y="10430"/>
                  </a:cubicBezTo>
                  <a:lnTo>
                    <a:pt x="10204" y="311"/>
                  </a:lnTo>
                  <a:cubicBezTo>
                    <a:pt x="10204" y="113"/>
                    <a:pt x="10091" y="0"/>
                    <a:pt x="9893" y="0"/>
                  </a:cubicBezTo>
                  <a:lnTo>
                    <a:pt x="7349" y="0"/>
                  </a:lnTo>
                  <a:cubicBezTo>
                    <a:pt x="7123" y="0"/>
                    <a:pt x="7010" y="113"/>
                    <a:pt x="6981" y="311"/>
                  </a:cubicBezTo>
                  <a:lnTo>
                    <a:pt x="5738" y="5257"/>
                  </a:lnTo>
                  <a:cubicBezTo>
                    <a:pt x="5427" y="6473"/>
                    <a:pt x="5286" y="7207"/>
                    <a:pt x="5144" y="8225"/>
                  </a:cubicBezTo>
                  <a:lnTo>
                    <a:pt x="5116" y="8225"/>
                  </a:lnTo>
                  <a:cubicBezTo>
                    <a:pt x="4975" y="7207"/>
                    <a:pt x="4833" y="6501"/>
                    <a:pt x="4523" y="5285"/>
                  </a:cubicBezTo>
                  <a:lnTo>
                    <a:pt x="3279" y="311"/>
                  </a:lnTo>
                  <a:cubicBezTo>
                    <a:pt x="3251" y="113"/>
                    <a:pt x="3109" y="0"/>
                    <a:pt x="2911" y="0"/>
                  </a:cubicBezTo>
                  <a:close/>
                </a:path>
              </a:pathLst>
            </a:custGeom>
            <a:solidFill>
              <a:srgbClr val="155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2"/>
            <p:cNvSpPr/>
            <p:nvPr/>
          </p:nvSpPr>
          <p:spPr>
            <a:xfrm>
              <a:off x="5156075" y="3210075"/>
              <a:ext cx="56550" cy="265700"/>
            </a:xfrm>
            <a:custGeom>
              <a:avLst/>
              <a:gdLst/>
              <a:ahLst/>
              <a:cxnLst/>
              <a:rect l="l" t="t" r="r" b="b"/>
              <a:pathLst>
                <a:path w="2262" h="10628" extrusionOk="0">
                  <a:moveTo>
                    <a:pt x="226" y="0"/>
                  </a:moveTo>
                  <a:cubicBezTo>
                    <a:pt x="85" y="0"/>
                    <a:pt x="0" y="85"/>
                    <a:pt x="0" y="226"/>
                  </a:cubicBezTo>
                  <a:lnTo>
                    <a:pt x="0" y="10430"/>
                  </a:lnTo>
                  <a:cubicBezTo>
                    <a:pt x="0" y="10543"/>
                    <a:pt x="85" y="10627"/>
                    <a:pt x="226" y="10627"/>
                  </a:cubicBezTo>
                  <a:lnTo>
                    <a:pt x="2035" y="10627"/>
                  </a:lnTo>
                  <a:cubicBezTo>
                    <a:pt x="2205" y="10627"/>
                    <a:pt x="2261" y="10543"/>
                    <a:pt x="2261" y="10430"/>
                  </a:cubicBezTo>
                  <a:lnTo>
                    <a:pt x="2261" y="226"/>
                  </a:lnTo>
                  <a:cubicBezTo>
                    <a:pt x="2261" y="85"/>
                    <a:pt x="2205" y="0"/>
                    <a:pt x="2035" y="0"/>
                  </a:cubicBezTo>
                  <a:close/>
                </a:path>
              </a:pathLst>
            </a:custGeom>
            <a:solidFill>
              <a:srgbClr val="155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2"/>
            <p:cNvSpPr/>
            <p:nvPr/>
          </p:nvSpPr>
          <p:spPr>
            <a:xfrm>
              <a:off x="5251450" y="3210075"/>
              <a:ext cx="161125" cy="265700"/>
            </a:xfrm>
            <a:custGeom>
              <a:avLst/>
              <a:gdLst/>
              <a:ahLst/>
              <a:cxnLst/>
              <a:rect l="l" t="t" r="r" b="b"/>
              <a:pathLst>
                <a:path w="6445" h="10628" extrusionOk="0">
                  <a:moveTo>
                    <a:pt x="227" y="0"/>
                  </a:moveTo>
                  <a:cubicBezTo>
                    <a:pt x="86" y="0"/>
                    <a:pt x="1" y="85"/>
                    <a:pt x="1" y="226"/>
                  </a:cubicBezTo>
                  <a:lnTo>
                    <a:pt x="1" y="10430"/>
                  </a:lnTo>
                  <a:cubicBezTo>
                    <a:pt x="1" y="10543"/>
                    <a:pt x="86" y="10627"/>
                    <a:pt x="199" y="10627"/>
                  </a:cubicBezTo>
                  <a:lnTo>
                    <a:pt x="6275" y="10627"/>
                  </a:lnTo>
                  <a:cubicBezTo>
                    <a:pt x="6388" y="10627"/>
                    <a:pt x="6445" y="10543"/>
                    <a:pt x="6445" y="10430"/>
                  </a:cubicBezTo>
                  <a:lnTo>
                    <a:pt x="6445" y="8790"/>
                  </a:lnTo>
                  <a:cubicBezTo>
                    <a:pt x="6445" y="8649"/>
                    <a:pt x="6388" y="8536"/>
                    <a:pt x="6247" y="8536"/>
                  </a:cubicBezTo>
                  <a:lnTo>
                    <a:pt x="2262" y="8536"/>
                  </a:lnTo>
                  <a:lnTo>
                    <a:pt x="2262" y="226"/>
                  </a:lnTo>
                  <a:cubicBezTo>
                    <a:pt x="2262" y="85"/>
                    <a:pt x="2177" y="0"/>
                    <a:pt x="2036" y="0"/>
                  </a:cubicBezTo>
                  <a:close/>
                </a:path>
              </a:pathLst>
            </a:custGeom>
            <a:solidFill>
              <a:srgbClr val="155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2"/>
            <p:cNvSpPr/>
            <p:nvPr/>
          </p:nvSpPr>
          <p:spPr>
            <a:xfrm>
              <a:off x="5437300" y="3210075"/>
              <a:ext cx="163950" cy="265700"/>
            </a:xfrm>
            <a:custGeom>
              <a:avLst/>
              <a:gdLst/>
              <a:ahLst/>
              <a:cxnLst/>
              <a:rect l="l" t="t" r="r" b="b"/>
              <a:pathLst>
                <a:path w="6558" h="10628" extrusionOk="0">
                  <a:moveTo>
                    <a:pt x="226" y="0"/>
                  </a:moveTo>
                  <a:cubicBezTo>
                    <a:pt x="85" y="0"/>
                    <a:pt x="0" y="85"/>
                    <a:pt x="0" y="226"/>
                  </a:cubicBezTo>
                  <a:lnTo>
                    <a:pt x="0" y="10430"/>
                  </a:lnTo>
                  <a:cubicBezTo>
                    <a:pt x="0" y="10543"/>
                    <a:pt x="85" y="10627"/>
                    <a:pt x="226" y="10627"/>
                  </a:cubicBezTo>
                  <a:lnTo>
                    <a:pt x="6331" y="10627"/>
                  </a:lnTo>
                  <a:cubicBezTo>
                    <a:pt x="6473" y="10627"/>
                    <a:pt x="6557" y="10571"/>
                    <a:pt x="6557" y="10430"/>
                  </a:cubicBezTo>
                  <a:lnTo>
                    <a:pt x="6557" y="8847"/>
                  </a:lnTo>
                  <a:cubicBezTo>
                    <a:pt x="6557" y="8705"/>
                    <a:pt x="6473" y="8592"/>
                    <a:pt x="6331" y="8592"/>
                  </a:cubicBezTo>
                  <a:lnTo>
                    <a:pt x="2261" y="8592"/>
                  </a:lnTo>
                  <a:lnTo>
                    <a:pt x="2261" y="6218"/>
                  </a:lnTo>
                  <a:lnTo>
                    <a:pt x="5907" y="6218"/>
                  </a:lnTo>
                  <a:cubicBezTo>
                    <a:pt x="6020" y="6218"/>
                    <a:pt x="6105" y="6133"/>
                    <a:pt x="6105" y="5964"/>
                  </a:cubicBezTo>
                  <a:lnTo>
                    <a:pt x="6105" y="4466"/>
                  </a:lnTo>
                  <a:cubicBezTo>
                    <a:pt x="6105" y="4325"/>
                    <a:pt x="6020" y="4240"/>
                    <a:pt x="5907" y="4240"/>
                  </a:cubicBezTo>
                  <a:lnTo>
                    <a:pt x="2261" y="4240"/>
                  </a:lnTo>
                  <a:lnTo>
                    <a:pt x="2261" y="2035"/>
                  </a:lnTo>
                  <a:lnTo>
                    <a:pt x="6303" y="2035"/>
                  </a:lnTo>
                  <a:cubicBezTo>
                    <a:pt x="6444" y="2035"/>
                    <a:pt x="6529" y="1979"/>
                    <a:pt x="6529" y="1809"/>
                  </a:cubicBezTo>
                  <a:lnTo>
                    <a:pt x="6529" y="226"/>
                  </a:lnTo>
                  <a:cubicBezTo>
                    <a:pt x="6529" y="85"/>
                    <a:pt x="6444" y="0"/>
                    <a:pt x="6303" y="0"/>
                  </a:cubicBezTo>
                  <a:close/>
                </a:path>
              </a:pathLst>
            </a:custGeom>
            <a:solidFill>
              <a:srgbClr val="155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2"/>
            <p:cNvSpPr/>
            <p:nvPr/>
          </p:nvSpPr>
          <p:spPr>
            <a:xfrm>
              <a:off x="5630900" y="3210075"/>
              <a:ext cx="197875" cy="265700"/>
            </a:xfrm>
            <a:custGeom>
              <a:avLst/>
              <a:gdLst/>
              <a:ahLst/>
              <a:cxnLst/>
              <a:rect l="l" t="t" r="r" b="b"/>
              <a:pathLst>
                <a:path w="7915" h="10628" extrusionOk="0">
                  <a:moveTo>
                    <a:pt x="3816" y="2035"/>
                  </a:moveTo>
                  <a:cubicBezTo>
                    <a:pt x="4805" y="2035"/>
                    <a:pt x="5201" y="2544"/>
                    <a:pt x="5201" y="3335"/>
                  </a:cubicBezTo>
                  <a:lnTo>
                    <a:pt x="5201" y="3618"/>
                  </a:lnTo>
                  <a:cubicBezTo>
                    <a:pt x="5201" y="4438"/>
                    <a:pt x="4805" y="4918"/>
                    <a:pt x="3816" y="4918"/>
                  </a:cubicBezTo>
                  <a:lnTo>
                    <a:pt x="2290" y="4918"/>
                  </a:lnTo>
                  <a:lnTo>
                    <a:pt x="2290" y="2035"/>
                  </a:lnTo>
                  <a:close/>
                  <a:moveTo>
                    <a:pt x="255" y="0"/>
                  </a:moveTo>
                  <a:cubicBezTo>
                    <a:pt x="85" y="0"/>
                    <a:pt x="1" y="85"/>
                    <a:pt x="1" y="226"/>
                  </a:cubicBezTo>
                  <a:lnTo>
                    <a:pt x="1" y="10430"/>
                  </a:lnTo>
                  <a:cubicBezTo>
                    <a:pt x="1" y="10543"/>
                    <a:pt x="85" y="10627"/>
                    <a:pt x="255" y="10627"/>
                  </a:cubicBezTo>
                  <a:lnTo>
                    <a:pt x="2064" y="10627"/>
                  </a:lnTo>
                  <a:cubicBezTo>
                    <a:pt x="2205" y="10627"/>
                    <a:pt x="2290" y="10543"/>
                    <a:pt x="2290" y="10430"/>
                  </a:cubicBezTo>
                  <a:lnTo>
                    <a:pt x="2290" y="6868"/>
                  </a:lnTo>
                  <a:lnTo>
                    <a:pt x="3534" y="6868"/>
                  </a:lnTo>
                  <a:lnTo>
                    <a:pt x="5371" y="10430"/>
                  </a:lnTo>
                  <a:cubicBezTo>
                    <a:pt x="5456" y="10571"/>
                    <a:pt x="5512" y="10627"/>
                    <a:pt x="5682" y="10627"/>
                  </a:cubicBezTo>
                  <a:lnTo>
                    <a:pt x="7688" y="10627"/>
                  </a:lnTo>
                  <a:cubicBezTo>
                    <a:pt x="7886" y="10627"/>
                    <a:pt x="7915" y="10486"/>
                    <a:pt x="7830" y="10373"/>
                  </a:cubicBezTo>
                  <a:lnTo>
                    <a:pt x="5710" y="6501"/>
                  </a:lnTo>
                  <a:cubicBezTo>
                    <a:pt x="6869" y="5992"/>
                    <a:pt x="7491" y="4946"/>
                    <a:pt x="7491" y="3646"/>
                  </a:cubicBezTo>
                  <a:lnTo>
                    <a:pt x="7491" y="3222"/>
                  </a:lnTo>
                  <a:cubicBezTo>
                    <a:pt x="7491" y="1329"/>
                    <a:pt x="6275" y="0"/>
                    <a:pt x="3986" y="0"/>
                  </a:cubicBezTo>
                  <a:close/>
                </a:path>
              </a:pathLst>
            </a:custGeom>
            <a:solidFill>
              <a:srgbClr val="155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2"/>
            <p:cNvSpPr/>
            <p:nvPr/>
          </p:nvSpPr>
          <p:spPr>
            <a:xfrm>
              <a:off x="4750475" y="3299800"/>
              <a:ext cx="79175" cy="74925"/>
            </a:xfrm>
            <a:custGeom>
              <a:avLst/>
              <a:gdLst/>
              <a:ahLst/>
              <a:cxnLst/>
              <a:rect l="l" t="t" r="r" b="b"/>
              <a:pathLst>
                <a:path w="3167" h="2997" extrusionOk="0">
                  <a:moveTo>
                    <a:pt x="1583" y="1"/>
                  </a:moveTo>
                  <a:lnTo>
                    <a:pt x="1188" y="1103"/>
                  </a:lnTo>
                  <a:lnTo>
                    <a:pt x="1" y="1159"/>
                  </a:lnTo>
                  <a:lnTo>
                    <a:pt x="933" y="1866"/>
                  </a:lnTo>
                  <a:lnTo>
                    <a:pt x="594" y="2997"/>
                  </a:lnTo>
                  <a:lnTo>
                    <a:pt x="1583" y="2347"/>
                  </a:lnTo>
                  <a:lnTo>
                    <a:pt x="2573" y="2997"/>
                  </a:lnTo>
                  <a:lnTo>
                    <a:pt x="2262" y="1866"/>
                  </a:lnTo>
                  <a:lnTo>
                    <a:pt x="3166" y="1159"/>
                  </a:lnTo>
                  <a:lnTo>
                    <a:pt x="2007" y="1103"/>
                  </a:lnTo>
                  <a:lnTo>
                    <a:pt x="1583" y="1"/>
                  </a:lnTo>
                  <a:close/>
                </a:path>
              </a:pathLst>
            </a:custGeom>
            <a:solidFill>
              <a:srgbClr val="5DB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2"/>
            <p:cNvSpPr/>
            <p:nvPr/>
          </p:nvSpPr>
          <p:spPr>
            <a:xfrm>
              <a:off x="5833700" y="3210075"/>
              <a:ext cx="50900" cy="52300"/>
            </a:xfrm>
            <a:custGeom>
              <a:avLst/>
              <a:gdLst/>
              <a:ahLst/>
              <a:cxnLst/>
              <a:rect l="l" t="t" r="r" b="b"/>
              <a:pathLst>
                <a:path w="2036" h="2092" extrusionOk="0">
                  <a:moveTo>
                    <a:pt x="1103" y="650"/>
                  </a:moveTo>
                  <a:cubicBezTo>
                    <a:pt x="1216" y="650"/>
                    <a:pt x="1301" y="678"/>
                    <a:pt x="1301" y="848"/>
                  </a:cubicBezTo>
                  <a:cubicBezTo>
                    <a:pt x="1301" y="989"/>
                    <a:pt x="1187" y="1018"/>
                    <a:pt x="1103" y="1018"/>
                  </a:cubicBezTo>
                  <a:lnTo>
                    <a:pt x="820" y="1018"/>
                  </a:lnTo>
                  <a:lnTo>
                    <a:pt x="820" y="650"/>
                  </a:lnTo>
                  <a:close/>
                  <a:moveTo>
                    <a:pt x="594" y="481"/>
                  </a:moveTo>
                  <a:lnTo>
                    <a:pt x="594" y="1639"/>
                  </a:lnTo>
                  <a:lnTo>
                    <a:pt x="820" y="1639"/>
                  </a:lnTo>
                  <a:lnTo>
                    <a:pt x="820" y="1187"/>
                  </a:lnTo>
                  <a:lnTo>
                    <a:pt x="990" y="1187"/>
                  </a:lnTo>
                  <a:lnTo>
                    <a:pt x="1272" y="1639"/>
                  </a:lnTo>
                  <a:lnTo>
                    <a:pt x="1498" y="1639"/>
                  </a:lnTo>
                  <a:lnTo>
                    <a:pt x="1216" y="1187"/>
                  </a:lnTo>
                  <a:cubicBezTo>
                    <a:pt x="1442" y="1131"/>
                    <a:pt x="1498" y="961"/>
                    <a:pt x="1498" y="848"/>
                  </a:cubicBezTo>
                  <a:cubicBezTo>
                    <a:pt x="1498" y="707"/>
                    <a:pt x="1442" y="481"/>
                    <a:pt x="1103" y="481"/>
                  </a:cubicBezTo>
                  <a:close/>
                  <a:moveTo>
                    <a:pt x="1018" y="198"/>
                  </a:moveTo>
                  <a:cubicBezTo>
                    <a:pt x="1470" y="198"/>
                    <a:pt x="1809" y="537"/>
                    <a:pt x="1809" y="1046"/>
                  </a:cubicBezTo>
                  <a:cubicBezTo>
                    <a:pt x="1809" y="1555"/>
                    <a:pt x="1470" y="1894"/>
                    <a:pt x="1018" y="1894"/>
                  </a:cubicBezTo>
                  <a:cubicBezTo>
                    <a:pt x="537" y="1894"/>
                    <a:pt x="226" y="1526"/>
                    <a:pt x="226" y="1046"/>
                  </a:cubicBezTo>
                  <a:cubicBezTo>
                    <a:pt x="226" y="537"/>
                    <a:pt x="566" y="198"/>
                    <a:pt x="1018" y="198"/>
                  </a:cubicBezTo>
                  <a:close/>
                  <a:moveTo>
                    <a:pt x="1018" y="0"/>
                  </a:moveTo>
                  <a:cubicBezTo>
                    <a:pt x="481" y="0"/>
                    <a:pt x="0" y="424"/>
                    <a:pt x="0" y="1046"/>
                  </a:cubicBezTo>
                  <a:cubicBezTo>
                    <a:pt x="0" y="1639"/>
                    <a:pt x="424" y="2092"/>
                    <a:pt x="1018" y="2092"/>
                  </a:cubicBezTo>
                  <a:cubicBezTo>
                    <a:pt x="1555" y="2092"/>
                    <a:pt x="2035" y="1668"/>
                    <a:pt x="2035" y="1046"/>
                  </a:cubicBezTo>
                  <a:cubicBezTo>
                    <a:pt x="2035" y="424"/>
                    <a:pt x="1555" y="0"/>
                    <a:pt x="1018" y="0"/>
                  </a:cubicBezTo>
                  <a:close/>
                </a:path>
              </a:pathLst>
            </a:custGeom>
            <a:solidFill>
              <a:srgbClr val="155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8" name="Google Shape;1358;p42"/>
          <p:cNvSpPr txBox="1"/>
          <p:nvPr/>
        </p:nvSpPr>
        <p:spPr>
          <a:xfrm>
            <a:off x="1129200" y="1396400"/>
            <a:ext cx="29175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3"/>
                </a:solidFill>
              </a:rPr>
              <a:t>A PLATFORM</a:t>
            </a:r>
            <a:endParaRPr sz="1800" b="1">
              <a:solidFill>
                <a:schemeClr val="accent3"/>
              </a:solidFill>
            </a:endParaRPr>
          </a:p>
        </p:txBody>
      </p:sp>
      <p:sp>
        <p:nvSpPr>
          <p:cNvPr id="1359" name="Google Shape;1359;p42"/>
          <p:cNvSpPr txBox="1"/>
          <p:nvPr/>
        </p:nvSpPr>
        <p:spPr>
          <a:xfrm>
            <a:off x="5072175" y="1410938"/>
            <a:ext cx="29175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3"/>
                </a:solidFill>
              </a:rPr>
              <a:t>INDIVIDUAL PRODUCTS</a:t>
            </a:r>
            <a:endParaRPr sz="1800" b="1">
              <a:solidFill>
                <a:schemeClr val="accent3"/>
              </a:solidFill>
            </a:endParaRPr>
          </a:p>
        </p:txBody>
      </p:sp>
      <p:sp>
        <p:nvSpPr>
          <p:cNvPr id="1360" name="Google Shape;1360;p42"/>
          <p:cNvSpPr/>
          <p:nvPr/>
        </p:nvSpPr>
        <p:spPr>
          <a:xfrm>
            <a:off x="2942699" y="2267563"/>
            <a:ext cx="460125" cy="390297"/>
          </a:xfrm>
          <a:custGeom>
            <a:avLst/>
            <a:gdLst/>
            <a:ahLst/>
            <a:cxnLst/>
            <a:rect l="l" t="t" r="r" b="b"/>
            <a:pathLst>
              <a:path w="173632" h="147282" extrusionOk="0">
                <a:moveTo>
                  <a:pt x="116356" y="18584"/>
                </a:moveTo>
                <a:cubicBezTo>
                  <a:pt x="111779" y="18584"/>
                  <a:pt x="109560" y="23992"/>
                  <a:pt x="112750" y="27182"/>
                </a:cubicBezTo>
                <a:cubicBezTo>
                  <a:pt x="113767" y="28155"/>
                  <a:pt x="115010" y="28592"/>
                  <a:pt x="116231" y="28592"/>
                </a:cubicBezTo>
                <a:cubicBezTo>
                  <a:pt x="118839" y="28592"/>
                  <a:pt x="121348" y="26599"/>
                  <a:pt x="121348" y="23576"/>
                </a:cubicBezTo>
                <a:cubicBezTo>
                  <a:pt x="121348" y="20803"/>
                  <a:pt x="119129" y="18584"/>
                  <a:pt x="116356" y="18584"/>
                </a:cubicBezTo>
                <a:close/>
                <a:moveTo>
                  <a:pt x="133691" y="18584"/>
                </a:moveTo>
                <a:cubicBezTo>
                  <a:pt x="129115" y="18584"/>
                  <a:pt x="126896" y="23992"/>
                  <a:pt x="130085" y="27182"/>
                </a:cubicBezTo>
                <a:cubicBezTo>
                  <a:pt x="131103" y="28155"/>
                  <a:pt x="132346" y="28592"/>
                  <a:pt x="133567" y="28592"/>
                </a:cubicBezTo>
                <a:cubicBezTo>
                  <a:pt x="136175" y="28592"/>
                  <a:pt x="138684" y="26599"/>
                  <a:pt x="138684" y="23576"/>
                </a:cubicBezTo>
                <a:cubicBezTo>
                  <a:pt x="138684" y="20803"/>
                  <a:pt x="136465" y="18584"/>
                  <a:pt x="133691" y="18584"/>
                </a:cubicBezTo>
                <a:close/>
                <a:moveTo>
                  <a:pt x="151027" y="18584"/>
                </a:moveTo>
                <a:cubicBezTo>
                  <a:pt x="146450" y="18584"/>
                  <a:pt x="144231" y="23992"/>
                  <a:pt x="147421" y="27182"/>
                </a:cubicBezTo>
                <a:cubicBezTo>
                  <a:pt x="148438" y="28155"/>
                  <a:pt x="149681" y="28592"/>
                  <a:pt x="150902" y="28592"/>
                </a:cubicBezTo>
                <a:cubicBezTo>
                  <a:pt x="153510" y="28592"/>
                  <a:pt x="156019" y="26599"/>
                  <a:pt x="156019" y="23576"/>
                </a:cubicBezTo>
                <a:cubicBezTo>
                  <a:pt x="156019" y="20803"/>
                  <a:pt x="153800" y="18584"/>
                  <a:pt x="151027" y="18584"/>
                </a:cubicBezTo>
                <a:close/>
                <a:moveTo>
                  <a:pt x="162399" y="8599"/>
                </a:moveTo>
                <a:cubicBezTo>
                  <a:pt x="163785" y="8599"/>
                  <a:pt x="164895" y="9708"/>
                  <a:pt x="164895" y="11234"/>
                </a:cubicBezTo>
                <a:lnTo>
                  <a:pt x="164895" y="37861"/>
                </a:lnTo>
                <a:lnTo>
                  <a:pt x="8738" y="37861"/>
                </a:lnTo>
                <a:lnTo>
                  <a:pt x="8738" y="11234"/>
                </a:lnTo>
                <a:cubicBezTo>
                  <a:pt x="8738" y="9708"/>
                  <a:pt x="9847" y="8599"/>
                  <a:pt x="11373" y="8599"/>
                </a:cubicBezTo>
                <a:close/>
                <a:moveTo>
                  <a:pt x="81763" y="68468"/>
                </a:moveTo>
                <a:cubicBezTo>
                  <a:pt x="84916" y="68468"/>
                  <a:pt x="87926" y="70881"/>
                  <a:pt x="87926" y="74612"/>
                </a:cubicBezTo>
                <a:cubicBezTo>
                  <a:pt x="87926" y="77940"/>
                  <a:pt x="85152" y="80714"/>
                  <a:pt x="81824" y="80714"/>
                </a:cubicBezTo>
                <a:cubicBezTo>
                  <a:pt x="76276" y="80714"/>
                  <a:pt x="73503" y="74196"/>
                  <a:pt x="77386" y="70313"/>
                </a:cubicBezTo>
                <a:cubicBezTo>
                  <a:pt x="78658" y="69041"/>
                  <a:pt x="80227" y="68468"/>
                  <a:pt x="81763" y="68468"/>
                </a:cubicBezTo>
                <a:close/>
                <a:moveTo>
                  <a:pt x="137156" y="96932"/>
                </a:moveTo>
                <a:cubicBezTo>
                  <a:pt x="140338" y="96932"/>
                  <a:pt x="143399" y="99419"/>
                  <a:pt x="143399" y="103180"/>
                </a:cubicBezTo>
                <a:cubicBezTo>
                  <a:pt x="143399" y="106509"/>
                  <a:pt x="140625" y="109282"/>
                  <a:pt x="137297" y="109282"/>
                </a:cubicBezTo>
                <a:cubicBezTo>
                  <a:pt x="131750" y="109282"/>
                  <a:pt x="128976" y="102626"/>
                  <a:pt x="132859" y="98743"/>
                </a:cubicBezTo>
                <a:cubicBezTo>
                  <a:pt x="134109" y="97493"/>
                  <a:pt x="135646" y="96932"/>
                  <a:pt x="137156" y="96932"/>
                </a:cubicBezTo>
                <a:close/>
                <a:moveTo>
                  <a:pt x="37132" y="106918"/>
                </a:moveTo>
                <a:cubicBezTo>
                  <a:pt x="40273" y="106918"/>
                  <a:pt x="43270" y="109404"/>
                  <a:pt x="43270" y="113166"/>
                </a:cubicBezTo>
                <a:cubicBezTo>
                  <a:pt x="43270" y="116494"/>
                  <a:pt x="40635" y="119268"/>
                  <a:pt x="37168" y="119268"/>
                </a:cubicBezTo>
                <a:cubicBezTo>
                  <a:pt x="31759" y="119268"/>
                  <a:pt x="28985" y="112611"/>
                  <a:pt x="32869" y="108728"/>
                </a:cubicBezTo>
                <a:cubicBezTo>
                  <a:pt x="34119" y="107478"/>
                  <a:pt x="35641" y="106918"/>
                  <a:pt x="37132" y="106918"/>
                </a:cubicBezTo>
                <a:close/>
                <a:moveTo>
                  <a:pt x="81685" y="59773"/>
                </a:moveTo>
                <a:cubicBezTo>
                  <a:pt x="73503" y="59773"/>
                  <a:pt x="66846" y="66429"/>
                  <a:pt x="66846" y="74612"/>
                </a:cubicBezTo>
                <a:cubicBezTo>
                  <a:pt x="66846" y="76276"/>
                  <a:pt x="67123" y="77940"/>
                  <a:pt x="67678" y="79466"/>
                </a:cubicBezTo>
                <a:lnTo>
                  <a:pt x="44518" y="100268"/>
                </a:lnTo>
                <a:cubicBezTo>
                  <a:pt x="42299" y="99020"/>
                  <a:pt x="39664" y="98327"/>
                  <a:pt x="37168" y="98327"/>
                </a:cubicBezTo>
                <a:cubicBezTo>
                  <a:pt x="22190" y="98327"/>
                  <a:pt x="16643" y="117742"/>
                  <a:pt x="29263" y="125647"/>
                </a:cubicBezTo>
                <a:cubicBezTo>
                  <a:pt x="31852" y="127269"/>
                  <a:pt x="34547" y="127986"/>
                  <a:pt x="37138" y="127986"/>
                </a:cubicBezTo>
                <a:cubicBezTo>
                  <a:pt x="47176" y="127986"/>
                  <a:pt x="55662" y="117229"/>
                  <a:pt x="50481" y="106647"/>
                </a:cubicBezTo>
                <a:lnTo>
                  <a:pt x="72948" y="86538"/>
                </a:lnTo>
                <a:cubicBezTo>
                  <a:pt x="75574" y="88492"/>
                  <a:pt x="78656" y="89452"/>
                  <a:pt x="81722" y="89452"/>
                </a:cubicBezTo>
                <a:cubicBezTo>
                  <a:pt x="85620" y="89452"/>
                  <a:pt x="89492" y="87902"/>
                  <a:pt x="92364" y="84874"/>
                </a:cubicBezTo>
                <a:lnTo>
                  <a:pt x="122597" y="100823"/>
                </a:lnTo>
                <a:cubicBezTo>
                  <a:pt x="122458" y="101516"/>
                  <a:pt x="122458" y="102348"/>
                  <a:pt x="122458" y="103042"/>
                </a:cubicBezTo>
                <a:cubicBezTo>
                  <a:pt x="122458" y="111224"/>
                  <a:pt x="129115" y="117881"/>
                  <a:pt x="137297" y="117881"/>
                </a:cubicBezTo>
                <a:cubicBezTo>
                  <a:pt x="145479" y="117881"/>
                  <a:pt x="151997" y="111224"/>
                  <a:pt x="152136" y="103042"/>
                </a:cubicBezTo>
                <a:lnTo>
                  <a:pt x="152136" y="103042"/>
                </a:lnTo>
                <a:lnTo>
                  <a:pt x="151997" y="103180"/>
                </a:lnTo>
                <a:cubicBezTo>
                  <a:pt x="151997" y="94136"/>
                  <a:pt x="144688" y="88285"/>
                  <a:pt x="137101" y="88285"/>
                </a:cubicBezTo>
                <a:cubicBezTo>
                  <a:pt x="133287" y="88285"/>
                  <a:pt x="129403" y="89763"/>
                  <a:pt x="126341" y="93057"/>
                </a:cubicBezTo>
                <a:lnTo>
                  <a:pt x="96247" y="77247"/>
                </a:lnTo>
                <a:cubicBezTo>
                  <a:pt x="96385" y="76415"/>
                  <a:pt x="96524" y="75444"/>
                  <a:pt x="96524" y="74612"/>
                </a:cubicBezTo>
                <a:cubicBezTo>
                  <a:pt x="96524" y="66429"/>
                  <a:pt x="89867" y="59773"/>
                  <a:pt x="81685" y="59773"/>
                </a:cubicBezTo>
                <a:close/>
                <a:moveTo>
                  <a:pt x="164895" y="46459"/>
                </a:moveTo>
                <a:lnTo>
                  <a:pt x="164895" y="136048"/>
                </a:lnTo>
                <a:cubicBezTo>
                  <a:pt x="164895" y="137435"/>
                  <a:pt x="163785" y="138545"/>
                  <a:pt x="162399" y="138683"/>
                </a:cubicBezTo>
                <a:lnTo>
                  <a:pt x="11373" y="138683"/>
                </a:lnTo>
                <a:cubicBezTo>
                  <a:pt x="9847" y="138545"/>
                  <a:pt x="8738" y="137435"/>
                  <a:pt x="8738" y="136048"/>
                </a:cubicBezTo>
                <a:lnTo>
                  <a:pt x="8738" y="46459"/>
                </a:lnTo>
                <a:close/>
                <a:moveTo>
                  <a:pt x="11373" y="0"/>
                </a:moveTo>
                <a:cubicBezTo>
                  <a:pt x="5132" y="0"/>
                  <a:pt x="1" y="4993"/>
                  <a:pt x="1" y="11234"/>
                </a:cubicBezTo>
                <a:lnTo>
                  <a:pt x="1" y="136048"/>
                </a:lnTo>
                <a:cubicBezTo>
                  <a:pt x="1" y="142289"/>
                  <a:pt x="5132" y="147282"/>
                  <a:pt x="11373" y="147282"/>
                </a:cubicBezTo>
                <a:lnTo>
                  <a:pt x="162399" y="147282"/>
                </a:lnTo>
                <a:cubicBezTo>
                  <a:pt x="168501" y="147282"/>
                  <a:pt x="173632" y="142289"/>
                  <a:pt x="173632" y="136048"/>
                </a:cubicBezTo>
                <a:lnTo>
                  <a:pt x="173632" y="11234"/>
                </a:lnTo>
                <a:cubicBezTo>
                  <a:pt x="173632" y="4993"/>
                  <a:pt x="168501" y="0"/>
                  <a:pt x="162399" y="0"/>
                </a:cubicBezTo>
                <a:close/>
              </a:path>
            </a:pathLst>
          </a:custGeom>
          <a:solidFill>
            <a:srgbClr val="5A5D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42"/>
          <p:cNvSpPr/>
          <p:nvPr/>
        </p:nvSpPr>
        <p:spPr>
          <a:xfrm>
            <a:off x="1667162" y="3287808"/>
            <a:ext cx="476298" cy="458246"/>
          </a:xfrm>
          <a:custGeom>
            <a:avLst/>
            <a:gdLst/>
            <a:ahLst/>
            <a:cxnLst/>
            <a:rect l="l" t="t" r="r" b="b"/>
            <a:pathLst>
              <a:path w="179735" h="172923" extrusionOk="0">
                <a:moveTo>
                  <a:pt x="93196" y="44918"/>
                </a:moveTo>
                <a:lnTo>
                  <a:pt x="127728" y="115231"/>
                </a:lnTo>
                <a:cubicBezTo>
                  <a:pt x="116495" y="112180"/>
                  <a:pt x="104845" y="110654"/>
                  <a:pt x="93196" y="110515"/>
                </a:cubicBezTo>
                <a:cubicBezTo>
                  <a:pt x="81547" y="110654"/>
                  <a:pt x="70036" y="112180"/>
                  <a:pt x="58803" y="115231"/>
                </a:cubicBezTo>
                <a:lnTo>
                  <a:pt x="93196" y="44918"/>
                </a:lnTo>
                <a:close/>
                <a:moveTo>
                  <a:pt x="93196" y="25225"/>
                </a:moveTo>
                <a:lnTo>
                  <a:pt x="41745" y="130347"/>
                </a:lnTo>
                <a:lnTo>
                  <a:pt x="52007" y="126464"/>
                </a:lnTo>
                <a:cubicBezTo>
                  <a:pt x="65182" y="121749"/>
                  <a:pt x="79189" y="119391"/>
                  <a:pt x="93196" y="119252"/>
                </a:cubicBezTo>
                <a:cubicBezTo>
                  <a:pt x="107342" y="119391"/>
                  <a:pt x="121210" y="121749"/>
                  <a:pt x="134523" y="126464"/>
                </a:cubicBezTo>
                <a:lnTo>
                  <a:pt x="144786" y="130347"/>
                </a:lnTo>
                <a:lnTo>
                  <a:pt x="93196" y="25225"/>
                </a:lnTo>
                <a:close/>
                <a:moveTo>
                  <a:pt x="93196" y="8722"/>
                </a:moveTo>
                <a:cubicBezTo>
                  <a:pt x="136188" y="8722"/>
                  <a:pt x="170997" y="43532"/>
                  <a:pt x="171136" y="86523"/>
                </a:cubicBezTo>
                <a:cubicBezTo>
                  <a:pt x="170997" y="118004"/>
                  <a:pt x="152136" y="146296"/>
                  <a:pt x="123013" y="158361"/>
                </a:cubicBezTo>
                <a:cubicBezTo>
                  <a:pt x="113368" y="162357"/>
                  <a:pt x="103252" y="164299"/>
                  <a:pt x="93229" y="164299"/>
                </a:cubicBezTo>
                <a:cubicBezTo>
                  <a:pt x="72985" y="164299"/>
                  <a:pt x="53119" y="156376"/>
                  <a:pt x="38277" y="141442"/>
                </a:cubicBezTo>
                <a:cubicBezTo>
                  <a:pt x="15950" y="119252"/>
                  <a:pt x="9293" y="85830"/>
                  <a:pt x="21358" y="56706"/>
                </a:cubicBezTo>
                <a:cubicBezTo>
                  <a:pt x="33424" y="27722"/>
                  <a:pt x="61715" y="8722"/>
                  <a:pt x="93196" y="8722"/>
                </a:cubicBezTo>
                <a:close/>
                <a:moveTo>
                  <a:pt x="93170" y="0"/>
                </a:moveTo>
                <a:cubicBezTo>
                  <a:pt x="70714" y="0"/>
                  <a:pt x="48661" y="8785"/>
                  <a:pt x="32175" y="25364"/>
                </a:cubicBezTo>
                <a:cubicBezTo>
                  <a:pt x="7351" y="50050"/>
                  <a:pt x="1" y="87217"/>
                  <a:pt x="13315" y="119530"/>
                </a:cubicBezTo>
                <a:cubicBezTo>
                  <a:pt x="26767" y="151843"/>
                  <a:pt x="58248" y="172923"/>
                  <a:pt x="93196" y="172923"/>
                </a:cubicBezTo>
                <a:cubicBezTo>
                  <a:pt x="140903" y="172923"/>
                  <a:pt x="179595" y="134230"/>
                  <a:pt x="179734" y="86523"/>
                </a:cubicBezTo>
                <a:cubicBezTo>
                  <a:pt x="179734" y="51575"/>
                  <a:pt x="158654" y="19955"/>
                  <a:pt x="126341" y="6642"/>
                </a:cubicBezTo>
                <a:cubicBezTo>
                  <a:pt x="115608" y="2174"/>
                  <a:pt x="104339" y="0"/>
                  <a:pt x="93170" y="0"/>
                </a:cubicBezTo>
                <a:close/>
              </a:path>
            </a:pathLst>
          </a:custGeom>
          <a:solidFill>
            <a:srgbClr val="585C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2" name="Google Shape;1362;p42"/>
          <p:cNvGrpSpPr/>
          <p:nvPr/>
        </p:nvGrpSpPr>
        <p:grpSpPr>
          <a:xfrm>
            <a:off x="1677447" y="2246069"/>
            <a:ext cx="455715" cy="433296"/>
            <a:chOff x="1641325" y="789375"/>
            <a:chExt cx="4299200" cy="4087700"/>
          </a:xfrm>
        </p:grpSpPr>
        <p:sp>
          <p:nvSpPr>
            <p:cNvPr id="1363" name="Google Shape;1363;p42"/>
            <p:cNvSpPr/>
            <p:nvPr/>
          </p:nvSpPr>
          <p:spPr>
            <a:xfrm>
              <a:off x="1641325" y="789375"/>
              <a:ext cx="4299200" cy="4087700"/>
            </a:xfrm>
            <a:custGeom>
              <a:avLst/>
              <a:gdLst/>
              <a:ahLst/>
              <a:cxnLst/>
              <a:rect l="l" t="t" r="r" b="b"/>
              <a:pathLst>
                <a:path w="171968" h="163508" extrusionOk="0">
                  <a:moveTo>
                    <a:pt x="57554" y="9154"/>
                  </a:moveTo>
                  <a:lnTo>
                    <a:pt x="113860" y="25380"/>
                  </a:lnTo>
                  <a:lnTo>
                    <a:pt x="162121" y="9431"/>
                  </a:lnTo>
                  <a:cubicBezTo>
                    <a:pt x="162236" y="9374"/>
                    <a:pt x="162351" y="9340"/>
                    <a:pt x="162466" y="9340"/>
                  </a:cubicBezTo>
                  <a:cubicBezTo>
                    <a:pt x="162628" y="9340"/>
                    <a:pt x="162791" y="9407"/>
                    <a:pt x="162953" y="9570"/>
                  </a:cubicBezTo>
                  <a:cubicBezTo>
                    <a:pt x="163092" y="9708"/>
                    <a:pt x="163231" y="9986"/>
                    <a:pt x="163231" y="10263"/>
                  </a:cubicBezTo>
                  <a:lnTo>
                    <a:pt x="163231" y="135078"/>
                  </a:lnTo>
                  <a:cubicBezTo>
                    <a:pt x="163231" y="135355"/>
                    <a:pt x="163092" y="135633"/>
                    <a:pt x="162676" y="135771"/>
                  </a:cubicBezTo>
                  <a:lnTo>
                    <a:pt x="113721" y="153384"/>
                  </a:lnTo>
                  <a:lnTo>
                    <a:pt x="58248" y="136881"/>
                  </a:lnTo>
                  <a:lnTo>
                    <a:pt x="9847" y="154632"/>
                  </a:lnTo>
                  <a:cubicBezTo>
                    <a:pt x="9774" y="154650"/>
                    <a:pt x="9701" y="154659"/>
                    <a:pt x="9630" y="154659"/>
                  </a:cubicBezTo>
                  <a:cubicBezTo>
                    <a:pt x="9156" y="154659"/>
                    <a:pt x="8738" y="154282"/>
                    <a:pt x="8738" y="153800"/>
                  </a:cubicBezTo>
                  <a:lnTo>
                    <a:pt x="8738" y="27876"/>
                  </a:lnTo>
                  <a:cubicBezTo>
                    <a:pt x="8738" y="27599"/>
                    <a:pt x="8877" y="27182"/>
                    <a:pt x="9293" y="27182"/>
                  </a:cubicBezTo>
                  <a:lnTo>
                    <a:pt x="57554" y="9154"/>
                  </a:lnTo>
                  <a:close/>
                  <a:moveTo>
                    <a:pt x="57277" y="1"/>
                  </a:moveTo>
                  <a:lnTo>
                    <a:pt x="6242" y="19000"/>
                  </a:lnTo>
                  <a:cubicBezTo>
                    <a:pt x="2497" y="20387"/>
                    <a:pt x="1" y="23993"/>
                    <a:pt x="1" y="27876"/>
                  </a:cubicBezTo>
                  <a:lnTo>
                    <a:pt x="1" y="153939"/>
                  </a:lnTo>
                  <a:cubicBezTo>
                    <a:pt x="1" y="159209"/>
                    <a:pt x="4300" y="163508"/>
                    <a:pt x="9570" y="163508"/>
                  </a:cubicBezTo>
                  <a:cubicBezTo>
                    <a:pt x="10679" y="163369"/>
                    <a:pt x="11789" y="163230"/>
                    <a:pt x="12760" y="162814"/>
                  </a:cubicBezTo>
                  <a:lnTo>
                    <a:pt x="58525" y="146034"/>
                  </a:lnTo>
                  <a:lnTo>
                    <a:pt x="113998" y="162537"/>
                  </a:lnTo>
                  <a:lnTo>
                    <a:pt x="165588" y="143954"/>
                  </a:lnTo>
                  <a:cubicBezTo>
                    <a:pt x="169333" y="142705"/>
                    <a:pt x="171829" y="139100"/>
                    <a:pt x="171968" y="135078"/>
                  </a:cubicBezTo>
                  <a:lnTo>
                    <a:pt x="171968" y="10263"/>
                  </a:lnTo>
                  <a:cubicBezTo>
                    <a:pt x="171968" y="4773"/>
                    <a:pt x="167441" y="660"/>
                    <a:pt x="162284" y="660"/>
                  </a:cubicBezTo>
                  <a:cubicBezTo>
                    <a:pt x="161319" y="660"/>
                    <a:pt x="160331" y="804"/>
                    <a:pt x="159348" y="1110"/>
                  </a:cubicBezTo>
                  <a:lnTo>
                    <a:pt x="113721" y="16227"/>
                  </a:lnTo>
                  <a:lnTo>
                    <a:pt x="57277" y="1"/>
                  </a:ln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2"/>
            <p:cNvSpPr/>
            <p:nvPr/>
          </p:nvSpPr>
          <p:spPr>
            <a:xfrm>
              <a:off x="2962300" y="955800"/>
              <a:ext cx="218450" cy="3345750"/>
            </a:xfrm>
            <a:custGeom>
              <a:avLst/>
              <a:gdLst/>
              <a:ahLst/>
              <a:cxnLst/>
              <a:rect l="l" t="t" r="r" b="b"/>
              <a:pathLst>
                <a:path w="8738" h="133830" extrusionOk="0">
                  <a:moveTo>
                    <a:pt x="0" y="0"/>
                  </a:moveTo>
                  <a:lnTo>
                    <a:pt x="0" y="133829"/>
                  </a:lnTo>
                  <a:lnTo>
                    <a:pt x="8737" y="133829"/>
                  </a:lnTo>
                  <a:lnTo>
                    <a:pt x="8737" y="0"/>
                  </a:ln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2"/>
            <p:cNvSpPr/>
            <p:nvPr/>
          </p:nvSpPr>
          <p:spPr>
            <a:xfrm>
              <a:off x="4380325" y="1309450"/>
              <a:ext cx="214975" cy="3397750"/>
            </a:xfrm>
            <a:custGeom>
              <a:avLst/>
              <a:gdLst/>
              <a:ahLst/>
              <a:cxnLst/>
              <a:rect l="l" t="t" r="r" b="b"/>
              <a:pathLst>
                <a:path w="8599" h="135910" extrusionOk="0">
                  <a:moveTo>
                    <a:pt x="0" y="0"/>
                  </a:moveTo>
                  <a:lnTo>
                    <a:pt x="0" y="135909"/>
                  </a:lnTo>
                  <a:lnTo>
                    <a:pt x="8599" y="135909"/>
                  </a:lnTo>
                  <a:lnTo>
                    <a:pt x="8599" y="0"/>
                  </a:ln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2"/>
            <p:cNvSpPr/>
            <p:nvPr/>
          </p:nvSpPr>
          <p:spPr>
            <a:xfrm>
              <a:off x="2033100" y="1392650"/>
              <a:ext cx="3515650" cy="2832625"/>
            </a:xfrm>
            <a:custGeom>
              <a:avLst/>
              <a:gdLst/>
              <a:ahLst/>
              <a:cxnLst/>
              <a:rect l="l" t="t" r="r" b="b"/>
              <a:pathLst>
                <a:path w="140626" h="113305" extrusionOk="0">
                  <a:moveTo>
                    <a:pt x="68926" y="0"/>
                  </a:moveTo>
                  <a:lnTo>
                    <a:pt x="39387" y="40080"/>
                  </a:lnTo>
                  <a:lnTo>
                    <a:pt x="1" y="25379"/>
                  </a:lnTo>
                  <a:lnTo>
                    <a:pt x="1" y="34671"/>
                  </a:lnTo>
                  <a:lnTo>
                    <a:pt x="42577" y="50481"/>
                  </a:lnTo>
                  <a:lnTo>
                    <a:pt x="57832" y="29679"/>
                  </a:lnTo>
                  <a:lnTo>
                    <a:pt x="75445" y="43270"/>
                  </a:lnTo>
                  <a:lnTo>
                    <a:pt x="62408" y="88480"/>
                  </a:lnTo>
                  <a:lnTo>
                    <a:pt x="41606" y="78772"/>
                  </a:lnTo>
                  <a:lnTo>
                    <a:pt x="1" y="103181"/>
                  </a:lnTo>
                  <a:lnTo>
                    <a:pt x="1" y="113304"/>
                  </a:lnTo>
                  <a:lnTo>
                    <a:pt x="42161" y="88619"/>
                  </a:lnTo>
                  <a:lnTo>
                    <a:pt x="60051" y="96801"/>
                  </a:lnTo>
                  <a:lnTo>
                    <a:pt x="56306" y="109560"/>
                  </a:lnTo>
                  <a:lnTo>
                    <a:pt x="64627" y="112056"/>
                  </a:lnTo>
                  <a:lnTo>
                    <a:pt x="82795" y="48956"/>
                  </a:lnTo>
                  <a:lnTo>
                    <a:pt x="97634" y="60189"/>
                  </a:lnTo>
                  <a:lnTo>
                    <a:pt x="110670" y="55890"/>
                  </a:lnTo>
                  <a:lnTo>
                    <a:pt x="140626" y="88203"/>
                  </a:lnTo>
                  <a:lnTo>
                    <a:pt x="140626" y="75444"/>
                  </a:lnTo>
                  <a:lnTo>
                    <a:pt x="119684" y="52839"/>
                  </a:lnTo>
                  <a:lnTo>
                    <a:pt x="140626" y="45627"/>
                  </a:lnTo>
                  <a:lnTo>
                    <a:pt x="140626" y="36474"/>
                  </a:lnTo>
                  <a:lnTo>
                    <a:pt x="99298" y="50481"/>
                  </a:lnTo>
                  <a:lnTo>
                    <a:pt x="62963" y="22744"/>
                  </a:lnTo>
                  <a:lnTo>
                    <a:pt x="77802" y="2497"/>
                  </a:lnTo>
                  <a:lnTo>
                    <a:pt x="68926" y="0"/>
                  </a:ln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7" name="Google Shape;1367;p42"/>
          <p:cNvGrpSpPr/>
          <p:nvPr/>
        </p:nvGrpSpPr>
        <p:grpSpPr>
          <a:xfrm>
            <a:off x="2929548" y="3287793"/>
            <a:ext cx="476295" cy="458259"/>
            <a:chOff x="1461050" y="675225"/>
            <a:chExt cx="4493350" cy="4323200"/>
          </a:xfrm>
        </p:grpSpPr>
        <p:sp>
          <p:nvSpPr>
            <p:cNvPr id="1368" name="Google Shape;1368;p42"/>
            <p:cNvSpPr/>
            <p:nvPr/>
          </p:nvSpPr>
          <p:spPr>
            <a:xfrm>
              <a:off x="2022700" y="1066750"/>
              <a:ext cx="3543375" cy="3539900"/>
            </a:xfrm>
            <a:custGeom>
              <a:avLst/>
              <a:gdLst/>
              <a:ahLst/>
              <a:cxnLst/>
              <a:rect l="l" t="t" r="r" b="b"/>
              <a:pathLst>
                <a:path w="141735" h="141596" extrusionOk="0">
                  <a:moveTo>
                    <a:pt x="33562" y="35503"/>
                  </a:moveTo>
                  <a:cubicBezTo>
                    <a:pt x="44241" y="38554"/>
                    <a:pt x="55197" y="40218"/>
                    <a:pt x="66291" y="40634"/>
                  </a:cubicBezTo>
                  <a:lnTo>
                    <a:pt x="66291" y="66291"/>
                  </a:lnTo>
                  <a:lnTo>
                    <a:pt x="29402" y="66291"/>
                  </a:lnTo>
                  <a:cubicBezTo>
                    <a:pt x="29679" y="55889"/>
                    <a:pt x="31205" y="45627"/>
                    <a:pt x="33562" y="35503"/>
                  </a:cubicBezTo>
                  <a:close/>
                  <a:moveTo>
                    <a:pt x="107896" y="35364"/>
                  </a:moveTo>
                  <a:cubicBezTo>
                    <a:pt x="110393" y="45488"/>
                    <a:pt x="111779" y="55889"/>
                    <a:pt x="112195" y="66291"/>
                  </a:cubicBezTo>
                  <a:lnTo>
                    <a:pt x="75028" y="66291"/>
                  </a:lnTo>
                  <a:lnTo>
                    <a:pt x="75028" y="40634"/>
                  </a:lnTo>
                  <a:cubicBezTo>
                    <a:pt x="86123" y="40080"/>
                    <a:pt x="97218" y="38415"/>
                    <a:pt x="107896" y="35364"/>
                  </a:cubicBezTo>
                  <a:close/>
                  <a:moveTo>
                    <a:pt x="66291" y="74889"/>
                  </a:moveTo>
                  <a:lnTo>
                    <a:pt x="66291" y="100961"/>
                  </a:lnTo>
                  <a:cubicBezTo>
                    <a:pt x="55335" y="101378"/>
                    <a:pt x="44518" y="103042"/>
                    <a:pt x="33840" y="105954"/>
                  </a:cubicBezTo>
                  <a:cubicBezTo>
                    <a:pt x="31343" y="95830"/>
                    <a:pt x="29818" y="85429"/>
                    <a:pt x="29402" y="74889"/>
                  </a:cubicBezTo>
                  <a:close/>
                  <a:moveTo>
                    <a:pt x="112195" y="75028"/>
                  </a:moveTo>
                  <a:cubicBezTo>
                    <a:pt x="111779" y="85568"/>
                    <a:pt x="110254" y="95969"/>
                    <a:pt x="107619" y="106231"/>
                  </a:cubicBezTo>
                  <a:cubicBezTo>
                    <a:pt x="96940" y="103180"/>
                    <a:pt x="85984" y="101378"/>
                    <a:pt x="75028" y="100961"/>
                  </a:cubicBezTo>
                  <a:lnTo>
                    <a:pt x="75028" y="75028"/>
                  </a:lnTo>
                  <a:close/>
                  <a:moveTo>
                    <a:pt x="70729" y="0"/>
                  </a:moveTo>
                  <a:cubicBezTo>
                    <a:pt x="69342" y="0"/>
                    <a:pt x="67817" y="0"/>
                    <a:pt x="66291" y="139"/>
                  </a:cubicBezTo>
                  <a:lnTo>
                    <a:pt x="66291" y="31897"/>
                  </a:lnTo>
                  <a:cubicBezTo>
                    <a:pt x="56029" y="31481"/>
                    <a:pt x="45766" y="29956"/>
                    <a:pt x="35781" y="27182"/>
                  </a:cubicBezTo>
                  <a:cubicBezTo>
                    <a:pt x="38000" y="19832"/>
                    <a:pt x="40496" y="12482"/>
                    <a:pt x="43409" y="5409"/>
                  </a:cubicBezTo>
                  <a:lnTo>
                    <a:pt x="43409" y="5409"/>
                  </a:lnTo>
                  <a:cubicBezTo>
                    <a:pt x="39387" y="7073"/>
                    <a:pt x="35504" y="9292"/>
                    <a:pt x="31759" y="11650"/>
                  </a:cubicBezTo>
                  <a:cubicBezTo>
                    <a:pt x="30234" y="16087"/>
                    <a:pt x="28708" y="20387"/>
                    <a:pt x="27460" y="24686"/>
                  </a:cubicBezTo>
                  <a:cubicBezTo>
                    <a:pt x="24964" y="23854"/>
                    <a:pt x="22329" y="23022"/>
                    <a:pt x="19555" y="21912"/>
                  </a:cubicBezTo>
                  <a:cubicBezTo>
                    <a:pt x="17475" y="24131"/>
                    <a:pt x="15533" y="26350"/>
                    <a:pt x="13731" y="28846"/>
                  </a:cubicBezTo>
                  <a:cubicBezTo>
                    <a:pt x="17614" y="30372"/>
                    <a:pt x="21497" y="31759"/>
                    <a:pt x="25241" y="33007"/>
                  </a:cubicBezTo>
                  <a:cubicBezTo>
                    <a:pt x="22606" y="43824"/>
                    <a:pt x="21081" y="55057"/>
                    <a:pt x="20665" y="66152"/>
                  </a:cubicBezTo>
                  <a:lnTo>
                    <a:pt x="140" y="66152"/>
                  </a:lnTo>
                  <a:cubicBezTo>
                    <a:pt x="1" y="67678"/>
                    <a:pt x="1" y="69203"/>
                    <a:pt x="1" y="70729"/>
                  </a:cubicBezTo>
                  <a:cubicBezTo>
                    <a:pt x="1" y="72254"/>
                    <a:pt x="1" y="73502"/>
                    <a:pt x="140" y="74889"/>
                  </a:cubicBezTo>
                  <a:lnTo>
                    <a:pt x="20803" y="74889"/>
                  </a:lnTo>
                  <a:cubicBezTo>
                    <a:pt x="21219" y="86122"/>
                    <a:pt x="22745" y="97356"/>
                    <a:pt x="25519" y="108312"/>
                  </a:cubicBezTo>
                  <a:cubicBezTo>
                    <a:pt x="21635" y="109560"/>
                    <a:pt x="17752" y="111085"/>
                    <a:pt x="13731" y="112611"/>
                  </a:cubicBezTo>
                  <a:cubicBezTo>
                    <a:pt x="15533" y="115107"/>
                    <a:pt x="17475" y="117465"/>
                    <a:pt x="19555" y="119684"/>
                  </a:cubicBezTo>
                  <a:cubicBezTo>
                    <a:pt x="22329" y="118574"/>
                    <a:pt x="25103" y="117603"/>
                    <a:pt x="27876" y="116771"/>
                  </a:cubicBezTo>
                  <a:cubicBezTo>
                    <a:pt x="29124" y="121209"/>
                    <a:pt x="30650" y="125647"/>
                    <a:pt x="32314" y="130224"/>
                  </a:cubicBezTo>
                  <a:cubicBezTo>
                    <a:pt x="36058" y="132581"/>
                    <a:pt x="39942" y="134661"/>
                    <a:pt x="44102" y="136326"/>
                  </a:cubicBezTo>
                  <a:cubicBezTo>
                    <a:pt x="41051" y="129114"/>
                    <a:pt x="38416" y="121764"/>
                    <a:pt x="36197" y="114275"/>
                  </a:cubicBezTo>
                  <a:cubicBezTo>
                    <a:pt x="46044" y="111501"/>
                    <a:pt x="56168" y="109976"/>
                    <a:pt x="66291" y="109560"/>
                  </a:cubicBezTo>
                  <a:lnTo>
                    <a:pt x="66291" y="141457"/>
                  </a:lnTo>
                  <a:cubicBezTo>
                    <a:pt x="67817" y="141457"/>
                    <a:pt x="69342" y="141596"/>
                    <a:pt x="70868" y="141596"/>
                  </a:cubicBezTo>
                  <a:cubicBezTo>
                    <a:pt x="72255" y="141596"/>
                    <a:pt x="73642" y="141596"/>
                    <a:pt x="75028" y="141457"/>
                  </a:cubicBezTo>
                  <a:lnTo>
                    <a:pt x="75028" y="109698"/>
                  </a:lnTo>
                  <a:cubicBezTo>
                    <a:pt x="85291" y="110115"/>
                    <a:pt x="95415" y="111779"/>
                    <a:pt x="105400" y="114552"/>
                  </a:cubicBezTo>
                  <a:cubicBezTo>
                    <a:pt x="103181" y="122041"/>
                    <a:pt x="100546" y="129253"/>
                    <a:pt x="97495" y="136464"/>
                  </a:cubicBezTo>
                  <a:cubicBezTo>
                    <a:pt x="101656" y="134661"/>
                    <a:pt x="105539" y="132720"/>
                    <a:pt x="109283" y="130224"/>
                  </a:cubicBezTo>
                  <a:cubicBezTo>
                    <a:pt x="110947" y="125786"/>
                    <a:pt x="112473" y="121487"/>
                    <a:pt x="113721" y="117049"/>
                  </a:cubicBezTo>
                  <a:cubicBezTo>
                    <a:pt x="116356" y="118019"/>
                    <a:pt x="119130" y="118852"/>
                    <a:pt x="121765" y="119961"/>
                  </a:cubicBezTo>
                  <a:cubicBezTo>
                    <a:pt x="123845" y="117742"/>
                    <a:pt x="125925" y="115523"/>
                    <a:pt x="127728" y="113027"/>
                  </a:cubicBezTo>
                  <a:cubicBezTo>
                    <a:pt x="123845" y="111501"/>
                    <a:pt x="119823" y="110115"/>
                    <a:pt x="115940" y="108728"/>
                  </a:cubicBezTo>
                  <a:cubicBezTo>
                    <a:pt x="118852" y="97772"/>
                    <a:pt x="120378" y="86400"/>
                    <a:pt x="120794" y="75028"/>
                  </a:cubicBezTo>
                  <a:lnTo>
                    <a:pt x="141596" y="75028"/>
                  </a:lnTo>
                  <a:cubicBezTo>
                    <a:pt x="141596" y="73641"/>
                    <a:pt x="141735" y="72254"/>
                    <a:pt x="141735" y="70867"/>
                  </a:cubicBezTo>
                  <a:cubicBezTo>
                    <a:pt x="141735" y="69480"/>
                    <a:pt x="141735" y="67816"/>
                    <a:pt x="141458" y="66291"/>
                  </a:cubicBezTo>
                  <a:lnTo>
                    <a:pt x="120932" y="66291"/>
                  </a:lnTo>
                  <a:cubicBezTo>
                    <a:pt x="120516" y="54919"/>
                    <a:pt x="118991" y="43685"/>
                    <a:pt x="116217" y="32729"/>
                  </a:cubicBezTo>
                  <a:cubicBezTo>
                    <a:pt x="120100" y="31481"/>
                    <a:pt x="123845" y="30094"/>
                    <a:pt x="127728" y="28569"/>
                  </a:cubicBezTo>
                  <a:cubicBezTo>
                    <a:pt x="125925" y="26073"/>
                    <a:pt x="123845" y="23854"/>
                    <a:pt x="121765" y="21635"/>
                  </a:cubicBezTo>
                  <a:cubicBezTo>
                    <a:pt x="119130" y="22606"/>
                    <a:pt x="116495" y="23576"/>
                    <a:pt x="113998" y="24408"/>
                  </a:cubicBezTo>
                  <a:cubicBezTo>
                    <a:pt x="112750" y="20248"/>
                    <a:pt x="111363" y="15949"/>
                    <a:pt x="109838" y="11650"/>
                  </a:cubicBezTo>
                  <a:cubicBezTo>
                    <a:pt x="106093" y="9292"/>
                    <a:pt x="102210" y="7073"/>
                    <a:pt x="98050" y="5409"/>
                  </a:cubicBezTo>
                  <a:lnTo>
                    <a:pt x="98050" y="5409"/>
                  </a:lnTo>
                  <a:cubicBezTo>
                    <a:pt x="100962" y="12482"/>
                    <a:pt x="103597" y="19693"/>
                    <a:pt x="105677" y="26905"/>
                  </a:cubicBezTo>
                  <a:cubicBezTo>
                    <a:pt x="95692" y="29817"/>
                    <a:pt x="85430" y="31481"/>
                    <a:pt x="74890" y="31897"/>
                  </a:cubicBezTo>
                  <a:lnTo>
                    <a:pt x="74890" y="139"/>
                  </a:lnTo>
                  <a:cubicBezTo>
                    <a:pt x="73642" y="0"/>
                    <a:pt x="72255" y="0"/>
                    <a:pt x="70729" y="0"/>
                  </a:cubicBez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2"/>
            <p:cNvSpPr/>
            <p:nvPr/>
          </p:nvSpPr>
          <p:spPr>
            <a:xfrm>
              <a:off x="1461050" y="675225"/>
              <a:ext cx="4493350" cy="4323200"/>
            </a:xfrm>
            <a:custGeom>
              <a:avLst/>
              <a:gdLst/>
              <a:ahLst/>
              <a:cxnLst/>
              <a:rect l="l" t="t" r="r" b="b"/>
              <a:pathLst>
                <a:path w="179734" h="172928" extrusionOk="0">
                  <a:moveTo>
                    <a:pt x="93195" y="8588"/>
                  </a:moveTo>
                  <a:cubicBezTo>
                    <a:pt x="136187" y="8727"/>
                    <a:pt x="171135" y="43537"/>
                    <a:pt x="171135" y="86528"/>
                  </a:cubicBezTo>
                  <a:cubicBezTo>
                    <a:pt x="170996" y="118009"/>
                    <a:pt x="152136" y="146301"/>
                    <a:pt x="123012" y="158366"/>
                  </a:cubicBezTo>
                  <a:cubicBezTo>
                    <a:pt x="113368" y="162362"/>
                    <a:pt x="103252" y="164304"/>
                    <a:pt x="93228" y="164304"/>
                  </a:cubicBezTo>
                  <a:cubicBezTo>
                    <a:pt x="72984" y="164304"/>
                    <a:pt x="53118" y="156381"/>
                    <a:pt x="38277" y="141447"/>
                  </a:cubicBezTo>
                  <a:cubicBezTo>
                    <a:pt x="15949" y="119257"/>
                    <a:pt x="9292" y="85835"/>
                    <a:pt x="21357" y="56711"/>
                  </a:cubicBezTo>
                  <a:cubicBezTo>
                    <a:pt x="33423" y="27588"/>
                    <a:pt x="61714" y="8727"/>
                    <a:pt x="93195" y="8588"/>
                  </a:cubicBezTo>
                  <a:close/>
                  <a:moveTo>
                    <a:pt x="93264" y="0"/>
                  </a:moveTo>
                  <a:cubicBezTo>
                    <a:pt x="70811" y="0"/>
                    <a:pt x="48744" y="8754"/>
                    <a:pt x="32175" y="25230"/>
                  </a:cubicBezTo>
                  <a:cubicBezTo>
                    <a:pt x="7489" y="49916"/>
                    <a:pt x="0" y="87083"/>
                    <a:pt x="13314" y="119396"/>
                  </a:cubicBezTo>
                  <a:cubicBezTo>
                    <a:pt x="26766" y="151848"/>
                    <a:pt x="58247" y="172928"/>
                    <a:pt x="93195" y="172928"/>
                  </a:cubicBezTo>
                  <a:cubicBezTo>
                    <a:pt x="140902" y="172928"/>
                    <a:pt x="179595" y="134235"/>
                    <a:pt x="179733" y="86528"/>
                  </a:cubicBezTo>
                  <a:cubicBezTo>
                    <a:pt x="179733" y="51580"/>
                    <a:pt x="158792" y="19960"/>
                    <a:pt x="126479" y="6647"/>
                  </a:cubicBezTo>
                  <a:cubicBezTo>
                    <a:pt x="115733" y="2173"/>
                    <a:pt x="104451" y="0"/>
                    <a:pt x="93264" y="0"/>
                  </a:cubicBezTo>
                  <a:close/>
                </a:path>
              </a:pathLst>
            </a:custGeom>
            <a:solidFill>
              <a:srgbClr val="585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0" name="Google Shape;1370;p42"/>
          <p:cNvSpPr txBox="1"/>
          <p:nvPr/>
        </p:nvSpPr>
        <p:spPr>
          <a:xfrm>
            <a:off x="2745400" y="2652300"/>
            <a:ext cx="8547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3"/>
                </a:solidFill>
              </a:rPr>
              <a:t>Routing APIs</a:t>
            </a:r>
            <a:endParaRPr sz="900" b="1">
              <a:solidFill>
                <a:schemeClr val="accent3"/>
              </a:solidFill>
            </a:endParaRPr>
          </a:p>
        </p:txBody>
      </p:sp>
      <p:sp>
        <p:nvSpPr>
          <p:cNvPr id="1371" name="Google Shape;1371;p42"/>
          <p:cNvSpPr txBox="1"/>
          <p:nvPr/>
        </p:nvSpPr>
        <p:spPr>
          <a:xfrm>
            <a:off x="1477950" y="3706513"/>
            <a:ext cx="8547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3"/>
                </a:solidFill>
              </a:rPr>
              <a:t>Navigation APIs</a:t>
            </a:r>
            <a:endParaRPr sz="900" b="1">
              <a:solidFill>
                <a:schemeClr val="accent3"/>
              </a:solidFill>
            </a:endParaRPr>
          </a:p>
        </p:txBody>
      </p:sp>
      <p:sp>
        <p:nvSpPr>
          <p:cNvPr id="1372" name="Google Shape;1372;p42"/>
          <p:cNvSpPr txBox="1"/>
          <p:nvPr/>
        </p:nvSpPr>
        <p:spPr>
          <a:xfrm>
            <a:off x="2745400" y="3706513"/>
            <a:ext cx="8547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3"/>
                </a:solidFill>
              </a:rPr>
              <a:t>Location APIs</a:t>
            </a:r>
            <a:endParaRPr sz="900" b="1">
              <a:solidFill>
                <a:schemeClr val="accent3"/>
              </a:solidFill>
            </a:endParaRPr>
          </a:p>
        </p:txBody>
      </p:sp>
      <p:sp>
        <p:nvSpPr>
          <p:cNvPr id="1373" name="Google Shape;1373;p42"/>
          <p:cNvSpPr/>
          <p:nvPr/>
        </p:nvSpPr>
        <p:spPr>
          <a:xfrm>
            <a:off x="4403435" y="2217700"/>
            <a:ext cx="373800" cy="238200"/>
          </a:xfrm>
          <a:prstGeom prst="rightArrow">
            <a:avLst>
              <a:gd name="adj1" fmla="val 49811"/>
              <a:gd name="adj2" fmla="val 62210"/>
            </a:avLst>
          </a:prstGeom>
          <a:solidFill>
            <a:srgbClr val="B9D7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42"/>
          <p:cNvSpPr/>
          <p:nvPr/>
        </p:nvSpPr>
        <p:spPr>
          <a:xfrm>
            <a:off x="4403447" y="2728350"/>
            <a:ext cx="373800" cy="238200"/>
          </a:xfrm>
          <a:prstGeom prst="rightArrow">
            <a:avLst>
              <a:gd name="adj1" fmla="val 49811"/>
              <a:gd name="adj2" fmla="val 62210"/>
            </a:avLst>
          </a:prstGeom>
          <a:solidFill>
            <a:srgbClr val="B9D7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42"/>
          <p:cNvSpPr/>
          <p:nvPr/>
        </p:nvSpPr>
        <p:spPr>
          <a:xfrm>
            <a:off x="4403435" y="3280650"/>
            <a:ext cx="373800" cy="238200"/>
          </a:xfrm>
          <a:prstGeom prst="rightArrow">
            <a:avLst>
              <a:gd name="adj1" fmla="val 49811"/>
              <a:gd name="adj2" fmla="val 62210"/>
            </a:avLst>
          </a:prstGeom>
          <a:solidFill>
            <a:srgbClr val="B9D7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42"/>
          <p:cNvSpPr/>
          <p:nvPr/>
        </p:nvSpPr>
        <p:spPr>
          <a:xfrm>
            <a:off x="4403447" y="3791300"/>
            <a:ext cx="373800" cy="238200"/>
          </a:xfrm>
          <a:prstGeom prst="rightArrow">
            <a:avLst>
              <a:gd name="adj1" fmla="val 49811"/>
              <a:gd name="adj2" fmla="val 62210"/>
            </a:avLst>
          </a:prstGeom>
          <a:solidFill>
            <a:srgbClr val="B9D7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42"/>
          <p:cNvSpPr/>
          <p:nvPr/>
        </p:nvSpPr>
        <p:spPr>
          <a:xfrm>
            <a:off x="4249650" y="1142725"/>
            <a:ext cx="644700" cy="4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43"/>
          <p:cNvSpPr txBox="1">
            <a:spLocks noGrp="1"/>
          </p:cNvSpPr>
          <p:nvPr>
            <p:ph type="title"/>
          </p:nvPr>
        </p:nvSpPr>
        <p:spPr>
          <a:xfrm>
            <a:off x="311700" y="1427800"/>
            <a:ext cx="8520600" cy="103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Industry Trends and Expectations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44"/>
          <p:cNvSpPr txBox="1">
            <a:spLocks noGrp="1"/>
          </p:cNvSpPr>
          <p:nvPr>
            <p:ph type="title"/>
          </p:nvPr>
        </p:nvSpPr>
        <p:spPr>
          <a:xfrm>
            <a:off x="406400" y="351225"/>
            <a:ext cx="4688400" cy="3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Arial"/>
                <a:ea typeface="Arial"/>
                <a:cs typeface="Arial"/>
                <a:sym typeface="Arial"/>
              </a:rPr>
              <a:t>Evolving Supply Chain Expectations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44"/>
          <p:cNvSpPr txBox="1">
            <a:spLocks noGrp="1"/>
          </p:cNvSpPr>
          <p:nvPr>
            <p:ph type="body" idx="1"/>
          </p:nvPr>
        </p:nvSpPr>
        <p:spPr>
          <a:xfrm>
            <a:off x="382550" y="1073175"/>
            <a:ext cx="3999900" cy="16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56032" lvl="0" indent="-168402" algn="l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Full Transparency and Visibility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256032" lvl="0" indent="-168402" algn="l" rtl="0">
              <a:spcBef>
                <a:spcPts val="100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More Scheduling Variables than Ever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256032" lvl="0" indent="-168402" algn="l" rtl="0">
              <a:spcBef>
                <a:spcPts val="100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Automation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256032" lvl="0" indent="-168402" algn="l" rtl="0">
              <a:spcBef>
                <a:spcPts val="100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Increased customer expectations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256032" lvl="0" indent="-168402" algn="l" rtl="0">
              <a:spcBef>
                <a:spcPts val="1000"/>
              </a:spcBef>
              <a:spcAft>
                <a:spcPts val="1000"/>
              </a:spcAft>
              <a:buSzPts val="1500"/>
              <a:buFont typeface="Arial"/>
              <a:buChar char="●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Ever-increasing cost and efficiency pressure</a:t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44"/>
          <p:cNvSpPr/>
          <p:nvPr/>
        </p:nvSpPr>
        <p:spPr>
          <a:xfrm>
            <a:off x="5414800" y="725"/>
            <a:ext cx="3729300" cy="5143500"/>
          </a:xfrm>
          <a:prstGeom prst="rect">
            <a:avLst/>
          </a:prstGeom>
          <a:solidFill>
            <a:srgbClr val="005C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90" name="Google Shape;1390;p44"/>
          <p:cNvPicPr preferRelativeResize="0"/>
          <p:nvPr/>
        </p:nvPicPr>
        <p:blipFill rotWithShape="1">
          <a:blip r:embed="rId3">
            <a:alphaModFix amt="36000"/>
          </a:blip>
          <a:srcRect l="34271" t="1980" r="18360"/>
          <a:stretch/>
        </p:blipFill>
        <p:spPr>
          <a:xfrm>
            <a:off x="5414800" y="0"/>
            <a:ext cx="3729198" cy="51435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91" name="Google Shape;1391;p44"/>
          <p:cNvSpPr txBox="1">
            <a:spLocks noGrp="1"/>
          </p:cNvSpPr>
          <p:nvPr>
            <p:ph type="title"/>
          </p:nvPr>
        </p:nvSpPr>
        <p:spPr>
          <a:xfrm>
            <a:off x="467000" y="3274350"/>
            <a:ext cx="3952200" cy="22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i="1">
                <a:solidFill>
                  <a:srgbClr val="009AD9"/>
                </a:solidFill>
                <a:latin typeface="Arial"/>
                <a:ea typeface="Arial"/>
                <a:cs typeface="Arial"/>
                <a:sym typeface="Arial"/>
              </a:rPr>
              <a:t>Better ETA’s are Vital to Success!</a:t>
            </a:r>
            <a:endParaRPr sz="1600" i="1">
              <a:solidFill>
                <a:srgbClr val="009AD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45"/>
          <p:cNvSpPr txBox="1">
            <a:spLocks noGrp="1"/>
          </p:cNvSpPr>
          <p:nvPr>
            <p:ph type="title"/>
          </p:nvPr>
        </p:nvSpPr>
        <p:spPr>
          <a:xfrm>
            <a:off x="406400" y="351225"/>
            <a:ext cx="4688400" cy="3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Arial"/>
                <a:ea typeface="Arial"/>
                <a:cs typeface="Arial"/>
                <a:sym typeface="Arial"/>
              </a:rPr>
              <a:t>State of the industry: ETAs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45"/>
          <p:cNvSpPr txBox="1">
            <a:spLocks noGrp="1"/>
          </p:cNvSpPr>
          <p:nvPr>
            <p:ph type="title"/>
          </p:nvPr>
        </p:nvSpPr>
        <p:spPr>
          <a:xfrm>
            <a:off x="406400" y="2516625"/>
            <a:ext cx="5292900" cy="67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i="1">
                <a:solidFill>
                  <a:srgbClr val="009AD9"/>
                </a:solidFill>
                <a:latin typeface="Arial"/>
                <a:ea typeface="Arial"/>
                <a:cs typeface="Arial"/>
                <a:sym typeface="Arial"/>
              </a:rPr>
              <a:t>ETAs are an integral part of keeping a transportation network running smoothly from end-to-end.</a:t>
            </a:r>
            <a:endParaRPr sz="1600" i="1">
              <a:solidFill>
                <a:srgbClr val="009AD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8" name="Google Shape;1398;p45"/>
          <p:cNvPicPr preferRelativeResize="0"/>
          <p:nvPr/>
        </p:nvPicPr>
        <p:blipFill rotWithShape="1">
          <a:blip r:embed="rId3">
            <a:alphaModFix/>
          </a:blip>
          <a:srcRect l="50382" t="4408" b="31607"/>
          <a:stretch/>
        </p:blipFill>
        <p:spPr>
          <a:xfrm flipH="1">
            <a:off x="4476950" y="463150"/>
            <a:ext cx="4667700" cy="46806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399" name="Google Shape;1399;p45"/>
          <p:cNvSpPr txBox="1">
            <a:spLocks noGrp="1"/>
          </p:cNvSpPr>
          <p:nvPr>
            <p:ph type="body" idx="1"/>
          </p:nvPr>
        </p:nvSpPr>
        <p:spPr>
          <a:xfrm>
            <a:off x="323725" y="1073175"/>
            <a:ext cx="6482100" cy="9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56032" lvl="0" indent="-168402" algn="l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Regulatory mandates have had a dramatic effect on predicting arrivals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256032" lvl="0" indent="-168402" algn="l" rtl="0">
              <a:spcBef>
                <a:spcPts val="100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Shippers are under increasing pressure to deliver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256032" lvl="0" indent="-168402" algn="l" rtl="0">
              <a:spcBef>
                <a:spcPts val="1000"/>
              </a:spcBef>
              <a:spcAft>
                <a:spcPts val="1000"/>
              </a:spcAft>
              <a:buSzPts val="1500"/>
              <a:buFont typeface="Arial"/>
              <a:buChar char="●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Receivers are requiring tighter time windows</a:t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46"/>
          <p:cNvSpPr txBox="1">
            <a:spLocks noGrp="1"/>
          </p:cNvSpPr>
          <p:nvPr>
            <p:ph type="title"/>
          </p:nvPr>
        </p:nvSpPr>
        <p:spPr>
          <a:xfrm>
            <a:off x="406400" y="351225"/>
            <a:ext cx="4688400" cy="3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Arial"/>
                <a:ea typeface="Arial"/>
                <a:cs typeface="Arial"/>
                <a:sym typeface="Arial"/>
              </a:rPr>
              <a:t>What Makes a Good ETA?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46"/>
          <p:cNvSpPr txBox="1">
            <a:spLocks noGrp="1"/>
          </p:cNvSpPr>
          <p:nvPr>
            <p:ph type="body" idx="1"/>
          </p:nvPr>
        </p:nvSpPr>
        <p:spPr>
          <a:xfrm>
            <a:off x="406400" y="1073175"/>
            <a:ext cx="3489000" cy="2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56032" lvl="0" indent="-162052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Early predictions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256032" lvl="0" indent="-162052" algn="l" rtl="0"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Account for as many variables</a:t>
            </a:r>
            <a:br>
              <a:rPr lang="en" sz="1400">
                <a:latin typeface="Arial"/>
                <a:ea typeface="Arial"/>
                <a:cs typeface="Arial"/>
                <a:sym typeface="Arial"/>
              </a:rPr>
            </a:br>
            <a:r>
              <a:rPr lang="en" sz="1400">
                <a:latin typeface="Arial"/>
                <a:ea typeface="Arial"/>
                <a:cs typeface="Arial"/>
                <a:sym typeface="Arial"/>
              </a:rPr>
              <a:t>as possible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256032" lvl="0" indent="-162052" algn="l" rtl="0"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Real-time updating to account for</a:t>
            </a:r>
            <a:br>
              <a:rPr lang="en" sz="1400">
                <a:latin typeface="Arial"/>
                <a:ea typeface="Arial"/>
                <a:cs typeface="Arial"/>
                <a:sym typeface="Arial"/>
              </a:rPr>
            </a:br>
            <a:r>
              <a:rPr lang="en" sz="1400">
                <a:latin typeface="Arial"/>
                <a:ea typeface="Arial"/>
                <a:cs typeface="Arial"/>
                <a:sym typeface="Arial"/>
              </a:rPr>
              <a:t>the changing world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256032" lvl="0" indent="-162052" algn="l" rtl="0"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Accounting for the waterfall effect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256032" lvl="0" indent="-162052" algn="l" rtl="0">
              <a:spcBef>
                <a:spcPts val="1000"/>
              </a:spcBef>
              <a:spcAft>
                <a:spcPts val="1000"/>
              </a:spcAft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Transparency, Visibility, Communication, and Notifications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6" name="Google Shape;140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4125" y="1163750"/>
            <a:ext cx="4729299" cy="266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imble MAPS">
  <a:themeElements>
    <a:clrScheme name="Simple Light">
      <a:dk1>
        <a:srgbClr val="363545"/>
      </a:dk1>
      <a:lt1>
        <a:srgbClr val="FFFFFF"/>
      </a:lt1>
      <a:dk2>
        <a:srgbClr val="D0D1D8"/>
      </a:dk2>
      <a:lt2>
        <a:srgbClr val="F1F1F1"/>
      </a:lt2>
      <a:accent1>
        <a:srgbClr val="FFBE00"/>
      </a:accent1>
      <a:accent2>
        <a:srgbClr val="009DDD"/>
      </a:accent2>
      <a:accent3>
        <a:srgbClr val="005C99"/>
      </a:accent3>
      <a:accent4>
        <a:srgbClr val="004279"/>
      </a:accent4>
      <a:accent5>
        <a:srgbClr val="002A55"/>
      </a:accent5>
      <a:accent6>
        <a:srgbClr val="595D68"/>
      </a:accent6>
      <a:hlink>
        <a:srgbClr val="029CD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2214</Words>
  <Application>Microsoft Office PowerPoint</Application>
  <PresentationFormat>On-screen Show (16:9)</PresentationFormat>
  <Paragraphs>293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Open Sans SemiBold</vt:lpstr>
      <vt:lpstr>Calibri</vt:lpstr>
      <vt:lpstr>Open Sans ExtraBold</vt:lpstr>
      <vt:lpstr>Open Sans</vt:lpstr>
      <vt:lpstr>Oswald</vt:lpstr>
      <vt:lpstr>Georgia</vt:lpstr>
      <vt:lpstr>Droid Serif</vt:lpstr>
      <vt:lpstr>Trimble MAPS</vt:lpstr>
      <vt:lpstr>The ETA Effect</vt:lpstr>
      <vt:lpstr>PowerPoint Presentation</vt:lpstr>
      <vt:lpstr>PowerPoint Presentation</vt:lpstr>
      <vt:lpstr>Map Intelligence for the Entire Commercial Vehicle Routing Workflow</vt:lpstr>
      <vt:lpstr>Our Portfolio Includes:</vt:lpstr>
      <vt:lpstr>Industry Trends and Expectations</vt:lpstr>
      <vt:lpstr>Evolving Supply Chain Expectations</vt:lpstr>
      <vt:lpstr>State of the industry: ETAs</vt:lpstr>
      <vt:lpstr>What Makes a Good ETA?</vt:lpstr>
      <vt:lpstr>The ETA Effect</vt:lpstr>
      <vt:lpstr>ETA Effect: Carrier</vt:lpstr>
      <vt:lpstr>ETA Effect: Receiver</vt:lpstr>
      <vt:lpstr>ETA Effect: Shipper</vt:lpstr>
      <vt:lpstr>ETA Workbench The Tools of the Trade</vt:lpstr>
      <vt:lpstr>What Tools Are Needed for the Best Possible ETAs?</vt:lpstr>
      <vt:lpstr>Network Modeling and Route Optimization</vt:lpstr>
      <vt:lpstr>We’re building a framework for carrier-shipper collaboration through location sharing to increase efficiency and reduce friction </vt:lpstr>
      <vt:lpstr>You can plan precisely, but you can’t always control what happens on the road!</vt:lpstr>
      <vt:lpstr>Commercial vehicles need commercial location data. </vt:lpstr>
      <vt:lpstr> We’ve verified and predefined a collection of commercial Places with rich facilities data for last mile routing and navigation</vt:lpstr>
      <vt:lpstr>Connecting the transportation ecosystem with ETA data sharing </vt:lpstr>
      <vt:lpstr>Using precise location data in the last mile for accurate ETAs and driver safety</vt:lpstr>
      <vt:lpstr>The Challenge</vt:lpstr>
      <vt:lpstr>The Solutions</vt:lpstr>
      <vt:lpstr>The Results</vt:lpstr>
      <vt:lpstr>maps.trimble.com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ETA Effect</dc:title>
  <cp:lastModifiedBy>Cathy LeCompte</cp:lastModifiedBy>
  <cp:revision>1</cp:revision>
  <dcterms:modified xsi:type="dcterms:W3CDTF">2021-03-24T21:02:49Z</dcterms:modified>
</cp:coreProperties>
</file>